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4.xml" ContentType="application/vnd.openxmlformats-officedocument.presentationml.tags+xml"/>
  <Override PartName="/ppt/notesSlides/notesSlide26.xml" ContentType="application/vnd.openxmlformats-officedocument.presentationml.notesSlide+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notesSlides/notesSlide28.xml" ContentType="application/vnd.openxmlformats-officedocument.presentationml.notesSlide+xml"/>
  <Override PartName="/ppt/tags/tag3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ppt/tags/tag42.xml" ContentType="application/vnd.openxmlformats-officedocument.presentationml.tags+xml"/>
  <Override PartName="/ppt/notesSlides/notesSlide40.xml" ContentType="application/vnd.openxmlformats-officedocument.presentationml.notesSlide+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notesSlides/notesSlide42.xml" ContentType="application/vnd.openxmlformats-officedocument.presentationml.notesSlide+xml"/>
  <Override PartName="/ppt/tags/tag4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Lst>
  <p:notesMasterIdLst>
    <p:notesMasterId r:id="rId95"/>
  </p:notesMasterIdLst>
  <p:sldIdLst>
    <p:sldId id="863" r:id="rId16"/>
    <p:sldId id="996" r:id="rId17"/>
    <p:sldId id="997" r:id="rId18"/>
    <p:sldId id="8327" r:id="rId19"/>
    <p:sldId id="998" r:id="rId20"/>
    <p:sldId id="999" r:id="rId21"/>
    <p:sldId id="1000" r:id="rId22"/>
    <p:sldId id="1002" r:id="rId23"/>
    <p:sldId id="949" r:id="rId24"/>
    <p:sldId id="954" r:id="rId25"/>
    <p:sldId id="682" r:id="rId26"/>
    <p:sldId id="1003" r:id="rId27"/>
    <p:sldId id="8308" r:id="rId28"/>
    <p:sldId id="8309" r:id="rId29"/>
    <p:sldId id="956" r:id="rId30"/>
    <p:sldId id="684" r:id="rId31"/>
    <p:sldId id="1005" r:id="rId32"/>
    <p:sldId id="1006" r:id="rId33"/>
    <p:sldId id="1008" r:id="rId34"/>
    <p:sldId id="993" r:id="rId35"/>
    <p:sldId id="8261" r:id="rId36"/>
    <p:sldId id="4669" r:id="rId37"/>
    <p:sldId id="569" r:id="rId38"/>
    <p:sldId id="8262" r:id="rId39"/>
    <p:sldId id="8259" r:id="rId40"/>
    <p:sldId id="8263" r:id="rId41"/>
    <p:sldId id="8265" r:id="rId42"/>
    <p:sldId id="8269" r:id="rId43"/>
    <p:sldId id="8270" r:id="rId44"/>
    <p:sldId id="8271" r:id="rId45"/>
    <p:sldId id="8272" r:id="rId46"/>
    <p:sldId id="1004" r:id="rId47"/>
    <p:sldId id="1007" r:id="rId48"/>
    <p:sldId id="8274" r:id="rId49"/>
    <p:sldId id="8286" r:id="rId50"/>
    <p:sldId id="8275" r:id="rId51"/>
    <p:sldId id="8277" r:id="rId52"/>
    <p:sldId id="8278" r:id="rId53"/>
    <p:sldId id="8279" r:id="rId54"/>
    <p:sldId id="8282" r:id="rId55"/>
    <p:sldId id="8283" r:id="rId56"/>
    <p:sldId id="8280" r:id="rId57"/>
    <p:sldId id="8281" r:id="rId58"/>
    <p:sldId id="8290" r:id="rId59"/>
    <p:sldId id="8287" r:id="rId60"/>
    <p:sldId id="8288" r:id="rId61"/>
    <p:sldId id="8289" r:id="rId62"/>
    <p:sldId id="8299" r:id="rId63"/>
    <p:sldId id="8300" r:id="rId64"/>
    <p:sldId id="8301" r:id="rId65"/>
    <p:sldId id="8302" r:id="rId66"/>
    <p:sldId id="8284" r:id="rId67"/>
    <p:sldId id="8285" r:id="rId68"/>
    <p:sldId id="8294" r:id="rId69"/>
    <p:sldId id="443" r:id="rId70"/>
    <p:sldId id="437" r:id="rId71"/>
    <p:sldId id="364" r:id="rId72"/>
    <p:sldId id="375" r:id="rId73"/>
    <p:sldId id="376" r:id="rId74"/>
    <p:sldId id="8295" r:id="rId75"/>
    <p:sldId id="578" r:id="rId76"/>
    <p:sldId id="8296" r:id="rId77"/>
    <p:sldId id="8297" r:id="rId78"/>
    <p:sldId id="8298" r:id="rId79"/>
    <p:sldId id="8306" r:id="rId80"/>
    <p:sldId id="8307" r:id="rId81"/>
    <p:sldId id="8303" r:id="rId82"/>
    <p:sldId id="8316" r:id="rId83"/>
    <p:sldId id="8304" r:id="rId84"/>
    <p:sldId id="8305" r:id="rId85"/>
    <p:sldId id="8310" r:id="rId86"/>
    <p:sldId id="8328" r:id="rId87"/>
    <p:sldId id="8311" r:id="rId88"/>
    <p:sldId id="8315" r:id="rId89"/>
    <p:sldId id="8312" r:id="rId90"/>
    <p:sldId id="8313" r:id="rId91"/>
    <p:sldId id="8314" r:id="rId92"/>
    <p:sldId id="847" r:id="rId93"/>
    <p:sldId id="950"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682"/>
            <p14:sldId id="1003"/>
            <p14:sldId id="8308"/>
            <p14:sldId id="8309"/>
            <p14:sldId id="956"/>
            <p14:sldId id="684"/>
            <p14:sldId id="1005"/>
            <p14:sldId id="1006"/>
          </p14:sldIdLst>
        </p14:section>
        <p14:section name="Modern Data Warehousing" id="{382673BA-4AC1-4E1E-864E-1381BD2D30F7}">
          <p14:sldIdLst>
            <p14:sldId id="1008"/>
            <p14:sldId id="993"/>
            <p14:sldId id="8261"/>
            <p14:sldId id="4669"/>
            <p14:sldId id="569"/>
            <p14:sldId id="8262"/>
            <p14:sldId id="8259"/>
            <p14:sldId id="8263"/>
            <p14:sldId id="8265"/>
            <p14:sldId id="8269"/>
            <p14:sldId id="8270"/>
            <p14:sldId id="8271"/>
            <p14:sldId id="8272"/>
            <p14:sldId id="1004"/>
            <p14:sldId id="1007"/>
            <p14:sldId id="8274"/>
            <p14:sldId id="8286"/>
            <p14:sldId id="8275"/>
            <p14:sldId id="8277"/>
            <p14:sldId id="8278"/>
            <p14:sldId id="8279"/>
          </p14:sldIdLst>
        </p14:section>
        <p14:section name="Advanced Analytics" id="{066B60A8-0F5A-4679-B6B1-11D48DD4CFDC}">
          <p14:sldIdLst>
            <p14:sldId id="8282"/>
            <p14:sldId id="8283"/>
            <p14:sldId id="8280"/>
            <p14:sldId id="8281"/>
            <p14:sldId id="8290"/>
            <p14:sldId id="8287"/>
            <p14:sldId id="8288"/>
            <p14:sldId id="8289"/>
            <p14:sldId id="8299"/>
            <p14:sldId id="8300"/>
            <p14:sldId id="8301"/>
            <p14:sldId id="8302"/>
            <p14:sldId id="8284"/>
            <p14:sldId id="8285"/>
            <p14:sldId id="8294"/>
            <p14:sldId id="443"/>
            <p14:sldId id="437"/>
            <p14:sldId id="364"/>
            <p14:sldId id="375"/>
            <p14:sldId id="376"/>
            <p14:sldId id="8295"/>
            <p14:sldId id="578"/>
            <p14:sldId id="8296"/>
            <p14:sldId id="8297"/>
            <p14:sldId id="8298"/>
            <p14:sldId id="8306"/>
            <p14:sldId id="8307"/>
            <p14:sldId id="8303"/>
            <p14:sldId id="8316"/>
            <p14:sldId id="8304"/>
            <p14:sldId id="8305"/>
            <p14:sldId id="8310"/>
            <p14:sldId id="8328"/>
            <p14:sldId id="8311"/>
            <p14:sldId id="8315"/>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CCB3F-0661-4998-A38F-4015945015EF}" v="1" dt="2019-08-16T01:50:37.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8" autoAdjust="0"/>
    <p:restoredTop sz="96357" autoAdjust="0"/>
  </p:normalViewPr>
  <p:slideViewPr>
    <p:cSldViewPr snapToGrid="0">
      <p:cViewPr varScale="1">
        <p:scale>
          <a:sx n="92" d="100"/>
          <a:sy n="92" d="100"/>
        </p:scale>
        <p:origin x="44" y="30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1" Type="http://schemas.openxmlformats.org/officeDocument/2006/relationships/slideMaster" Target="slideMasters/slideMaster5.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75.xml"/><Relationship Id="rId95" Type="http://schemas.openxmlformats.org/officeDocument/2006/relationships/notesMaster" Target="notesMasters/notesMaster1.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6.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presProps" Target="presProps.xml"/><Relationship Id="rId7" Type="http://schemas.openxmlformats.org/officeDocument/2006/relationships/slideMaster" Target="slideMasters/slideMaster1.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8.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tableStyles" Target="tableStyles.xml"/><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A32284E9-6832-43E9-A169-05CA37C281A6}"/>
  </pc:docChgLst>
  <pc:docChgLst>
    <pc:chgData name="Paul Wilcox" userId="be6daff017ddb434" providerId="LiveId" clId="{AAD1F869-45A9-451D-808B-07B59F6A47E9}"/>
  </pc:docChgLst>
  <pc:docChgLst>
    <pc:chgData name="Fabio Braga" userId="613eb079-57c7-4126-97e0-8d0ffad165b8" providerId="ADAL" clId="{750BA666-0BB1-4341-AF7D-D1591993927E}"/>
    <pc:docChg chg="undo custSel addSld delSld modSld modMainMaster modSection">
      <pc:chgData name="Fabio Braga" userId="613eb079-57c7-4126-97e0-8d0ffad165b8" providerId="ADAL" clId="{750BA666-0BB1-4341-AF7D-D1591993927E}" dt="2019-07-17T05:13:47.884" v="23"/>
      <pc:docMkLst>
        <pc:docMk/>
      </pc:docMkLst>
      <pc:sldChg chg="addSp delSp modSp">
        <pc:chgData name="Fabio Braga" userId="613eb079-57c7-4126-97e0-8d0ffad165b8" providerId="ADAL" clId="{750BA666-0BB1-4341-AF7D-D1591993927E}" dt="2019-06-05T22:33:28.219" v="4" actId="1076"/>
        <pc:sldMkLst>
          <pc:docMk/>
          <pc:sldMk cId="1377398909" sldId="998"/>
        </pc:sldMkLst>
        <pc:picChg chg="add mod">
          <ac:chgData name="Fabio Braga" userId="613eb079-57c7-4126-97e0-8d0ffad165b8" providerId="ADAL" clId="{750BA666-0BB1-4341-AF7D-D1591993927E}" dt="2019-06-05T22:33:28.219" v="4" actId="1076"/>
          <ac:picMkLst>
            <pc:docMk/>
            <pc:sldMk cId="1377398909" sldId="998"/>
            <ac:picMk id="2" creationId="{4DA979A7-F2F5-4D0B-ACD7-A85E58FB7C26}"/>
          </ac:picMkLst>
        </pc:picChg>
        <pc:picChg chg="del">
          <ac:chgData name="Fabio Braga" userId="613eb079-57c7-4126-97e0-8d0ffad165b8" providerId="ADAL" clId="{750BA666-0BB1-4341-AF7D-D1591993927E}" dt="2019-06-05T22:33:02.672" v="1" actId="478"/>
          <ac:picMkLst>
            <pc:docMk/>
            <pc:sldMk cId="1377398909" sldId="998"/>
            <ac:picMk id="6" creationId="{B2C8E329-0FD7-44E4-BCC3-0765F4DE861F}"/>
          </ac:picMkLst>
        </pc:picChg>
      </pc:sldChg>
      <pc:sldChg chg="addSp delSp modSp">
        <pc:chgData name="Fabio Braga" userId="613eb079-57c7-4126-97e0-8d0ffad165b8" providerId="ADAL" clId="{750BA666-0BB1-4341-AF7D-D1591993927E}" dt="2019-06-06T05:36:24.384" v="13" actId="1076"/>
        <pc:sldMkLst>
          <pc:docMk/>
          <pc:sldMk cId="2309066445" sldId="999"/>
        </pc:sldMkLst>
        <pc:picChg chg="add del mod">
          <ac:chgData name="Fabio Braga" userId="613eb079-57c7-4126-97e0-8d0ffad165b8" providerId="ADAL" clId="{750BA666-0BB1-4341-AF7D-D1591993927E}" dt="2019-06-06T04:28:15.280" v="7" actId="478"/>
          <ac:picMkLst>
            <pc:docMk/>
            <pc:sldMk cId="2309066445" sldId="999"/>
            <ac:picMk id="4" creationId="{E88634EA-1B66-49A7-9D7E-DC647DB775CC}"/>
          </ac:picMkLst>
        </pc:picChg>
        <pc:picChg chg="del">
          <ac:chgData name="Fabio Braga" userId="613eb079-57c7-4126-97e0-8d0ffad165b8" providerId="ADAL" clId="{750BA666-0BB1-4341-AF7D-D1591993927E}" dt="2019-06-06T04:25:39.427" v="5" actId="478"/>
          <ac:picMkLst>
            <pc:docMk/>
            <pc:sldMk cId="2309066445" sldId="999"/>
            <ac:picMk id="5" creationId="{A2980CE8-1C5E-4AF5-980F-7136B0ACAA8E}"/>
          </ac:picMkLst>
        </pc:picChg>
        <pc:picChg chg="add mod">
          <ac:chgData name="Fabio Braga" userId="613eb079-57c7-4126-97e0-8d0ffad165b8" providerId="ADAL" clId="{750BA666-0BB1-4341-AF7D-D1591993927E}" dt="2019-06-06T05:36:24.384" v="13" actId="1076"/>
          <ac:picMkLst>
            <pc:docMk/>
            <pc:sldMk cId="2309066445" sldId="999"/>
            <ac:picMk id="7" creationId="{A0D1A808-2297-4264-8AFE-852039A1A7ED}"/>
          </ac:picMkLst>
        </pc:picChg>
      </pc:sldChg>
      <pc:sldChg chg="modSp">
        <pc:chgData name="Fabio Braga" userId="613eb079-57c7-4126-97e0-8d0ffad165b8" providerId="ADAL" clId="{750BA666-0BB1-4341-AF7D-D1591993927E}" dt="2019-06-05T22:28:52.012" v="0"/>
        <pc:sldMkLst>
          <pc:docMk/>
          <pc:sldMk cId="2054304668" sldId="8312"/>
        </pc:sldMkLst>
        <pc:spChg chg="mod">
          <ac:chgData name="Fabio Braga" userId="613eb079-57c7-4126-97e0-8d0ffad165b8" providerId="ADAL" clId="{750BA666-0BB1-4341-AF7D-D1591993927E}" dt="2019-06-05T22:28:52.012" v="0"/>
          <ac:spMkLst>
            <pc:docMk/>
            <pc:sldMk cId="2054304668" sldId="8312"/>
            <ac:spMk id="3" creationId="{00000000-0000-0000-0000-000000000000}"/>
          </ac:spMkLst>
        </pc:spChg>
      </pc:sldChg>
      <pc:sldMasterChg chg="delSp">
        <pc:chgData name="Fabio Braga" userId="613eb079-57c7-4126-97e0-8d0ffad165b8" providerId="ADAL" clId="{750BA666-0BB1-4341-AF7D-D1591993927E}" dt="2019-07-17T05:13:47.884" v="23"/>
        <pc:sldMasterMkLst>
          <pc:docMk/>
          <pc:sldMasterMk cId="724673729" sldId="2147483753"/>
        </pc:sldMasterMkLst>
        <pc:spChg chg="del">
          <ac:chgData name="Fabio Braga" userId="613eb079-57c7-4126-97e0-8d0ffad165b8" providerId="ADAL" clId="{750BA666-0BB1-4341-AF7D-D1591993927E}" dt="2019-07-17T05:13:47.884" v="23"/>
          <ac:spMkLst>
            <pc:docMk/>
            <pc:sldMasterMk cId="724673729" sldId="2147483753"/>
            <ac:spMk id="5" creationId="{B49E8FB0-2396-436F-9076-12D7C27B1477}"/>
          </ac:spMkLst>
        </pc:spChg>
      </pc:sldMasterChg>
    </pc:docChg>
  </pc:docChgLst>
  <pc:docChgLst>
    <pc:chgData name="Courtney Allen" userId="024423411392e4c1" providerId="LiveId" clId="{FBE84164-0E63-3040-AF7A-3D792CAA0B5C}"/>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Fabio Braga" userId="613eb079-57c7-4126-97e0-8d0ffad165b8" providerId="ADAL" clId="{85DCCB3F-0661-4998-A38F-4015945015EF}"/>
    <pc:docChg chg="modSld">
      <pc:chgData name="Fabio Braga" userId="613eb079-57c7-4126-97e0-8d0ffad165b8" providerId="ADAL" clId="{85DCCB3F-0661-4998-A38F-4015945015EF}" dt="2019-08-16T01:51:15.185" v="82" actId="20577"/>
      <pc:docMkLst>
        <pc:docMk/>
      </pc:docMkLst>
      <pc:sldChg chg="modSp">
        <pc:chgData name="Fabio Braga" userId="613eb079-57c7-4126-97e0-8d0ffad165b8" providerId="ADAL" clId="{85DCCB3F-0661-4998-A38F-4015945015EF}" dt="2019-08-16T01:51:15.185" v="82" actId="20577"/>
        <pc:sldMkLst>
          <pc:docMk/>
          <pc:sldMk cId="60699150" sldId="863"/>
        </pc:sldMkLst>
        <pc:spChg chg="mod">
          <ac:chgData name="Fabio Braga" userId="613eb079-57c7-4126-97e0-8d0ffad165b8" providerId="ADAL" clId="{85DCCB3F-0661-4998-A38F-4015945015EF}" dt="2019-08-16T01:51:15.185" v="82" actId="20577"/>
          <ac:spMkLst>
            <pc:docMk/>
            <pc:sldMk cId="60699150" sldId="863"/>
            <ac:spMk id="13" creationId="{60E5E37B-8620-4FDC-ACAB-BF1F9C6E0691}"/>
          </ac:spMkLst>
        </pc:spChg>
      </pc:sldChg>
    </pc:docChg>
  </pc:docChgLst>
  <pc:docChgLst>
    <pc:chgData name="Fabio Braga" userId="613eb079-57c7-4126-97e0-8d0ffad165b8" providerId="ADAL" clId="{E909025A-555D-4C48-9E72-5CC098395834}"/>
    <pc:docChg chg="undo delSld modSld sldOrd modSection">
      <pc:chgData name="Fabio Braga" userId="613eb079-57c7-4126-97e0-8d0ffad165b8" providerId="ADAL" clId="{E909025A-555D-4C48-9E72-5CC098395834}" dt="2019-07-17T10:59:34.144" v="98" actId="255"/>
      <pc:docMkLst>
        <pc:docMk/>
      </pc:docMkLst>
      <pc:sldChg chg="modSp">
        <pc:chgData name="Fabio Braga" userId="613eb079-57c7-4126-97e0-8d0ffad165b8" providerId="ADAL" clId="{E909025A-555D-4C48-9E72-5CC098395834}" dt="2019-07-17T10:50:52.564" v="43" actId="404"/>
        <pc:sldMkLst>
          <pc:docMk/>
          <pc:sldMk cId="2170387878" sldId="569"/>
        </pc:sldMkLst>
        <pc:spChg chg="mod">
          <ac:chgData name="Fabio Braga" userId="613eb079-57c7-4126-97e0-8d0ffad165b8" providerId="ADAL" clId="{E909025A-555D-4C48-9E72-5CC098395834}" dt="2019-07-17T10:50:52.564" v="43" actId="404"/>
          <ac:spMkLst>
            <pc:docMk/>
            <pc:sldMk cId="2170387878" sldId="569"/>
            <ac:spMk id="2" creationId="{5F2E4DD6-49FE-442F-B3C3-1CE67E59DFEA}"/>
          </ac:spMkLst>
        </pc:spChg>
      </pc:sldChg>
      <pc:sldChg chg="modSp">
        <pc:chgData name="Fabio Braga" userId="613eb079-57c7-4126-97e0-8d0ffad165b8" providerId="ADAL" clId="{E909025A-555D-4C48-9E72-5CC098395834}" dt="2019-07-17T10:58:25.917" v="90" actId="2711"/>
        <pc:sldMkLst>
          <pc:docMk/>
          <pc:sldMk cId="1398655353" sldId="578"/>
        </pc:sldMkLst>
        <pc:spChg chg="mod">
          <ac:chgData name="Fabio Braga" userId="613eb079-57c7-4126-97e0-8d0ffad165b8" providerId="ADAL" clId="{E909025A-555D-4C48-9E72-5CC098395834}" dt="2019-07-17T10:57:35.154" v="85" actId="1076"/>
          <ac:spMkLst>
            <pc:docMk/>
            <pc:sldMk cId="1398655353" sldId="578"/>
            <ac:spMk id="2" creationId="{00000000-0000-0000-0000-000000000000}"/>
          </ac:spMkLst>
        </pc:spChg>
        <pc:spChg chg="mod">
          <ac:chgData name="Fabio Braga" userId="613eb079-57c7-4126-97e0-8d0ffad165b8" providerId="ADAL" clId="{E909025A-555D-4C48-9E72-5CC098395834}" dt="2019-07-17T10:58:25.917" v="90" actId="2711"/>
          <ac:spMkLst>
            <pc:docMk/>
            <pc:sldMk cId="1398655353" sldId="578"/>
            <ac:spMk id="84" creationId="{00000000-0000-0000-0000-000000000000}"/>
          </ac:spMkLst>
        </pc:spChg>
      </pc:sldChg>
      <pc:sldChg chg="modSp">
        <pc:chgData name="Fabio Braga" userId="613eb079-57c7-4126-97e0-8d0ffad165b8" providerId="ADAL" clId="{E909025A-555D-4C48-9E72-5CC098395834}" dt="2019-07-17T10:52:36.640" v="50" actId="1076"/>
        <pc:sldMkLst>
          <pc:docMk/>
          <pc:sldMk cId="1236760568" sldId="4669"/>
        </pc:sldMkLst>
        <pc:spChg chg="mod">
          <ac:chgData name="Fabio Braga" userId="613eb079-57c7-4126-97e0-8d0ffad165b8" providerId="ADAL" clId="{E909025A-555D-4C48-9E72-5CC098395834}" dt="2019-07-17T10:52:30.745" v="49" actId="1076"/>
          <ac:spMkLst>
            <pc:docMk/>
            <pc:sldMk cId="1236760568" sldId="4669"/>
            <ac:spMk id="3" creationId="{71E3AAFD-9E0F-416E-A918-A08D233B17E3}"/>
          </ac:spMkLst>
        </pc:spChg>
        <pc:spChg chg="mod">
          <ac:chgData name="Fabio Braga" userId="613eb079-57c7-4126-97e0-8d0ffad165b8" providerId="ADAL" clId="{E909025A-555D-4C48-9E72-5CC098395834}" dt="2019-07-17T10:52:36.640" v="50" actId="1076"/>
          <ac:spMkLst>
            <pc:docMk/>
            <pc:sldMk cId="1236760568" sldId="4669"/>
            <ac:spMk id="82" creationId="{FD301F77-A080-6040-9B76-805F66A5541E}"/>
          </ac:spMkLst>
        </pc:spChg>
      </pc:sldChg>
      <pc:sldChg chg="modSp">
        <pc:chgData name="Fabio Braga" userId="613eb079-57c7-4126-97e0-8d0ffad165b8" providerId="ADAL" clId="{E909025A-555D-4C48-9E72-5CC098395834}" dt="2019-07-17T10:54:02.199" v="56" actId="1076"/>
        <pc:sldMkLst>
          <pc:docMk/>
          <pc:sldMk cId="1927826099" sldId="8259"/>
        </pc:sldMkLst>
        <pc:spChg chg="mod">
          <ac:chgData name="Fabio Braga" userId="613eb079-57c7-4126-97e0-8d0ffad165b8" providerId="ADAL" clId="{E909025A-555D-4C48-9E72-5CC098395834}" dt="2019-07-17T10:54:02.199" v="56" actId="1076"/>
          <ac:spMkLst>
            <pc:docMk/>
            <pc:sldMk cId="1927826099" sldId="8259"/>
            <ac:spMk id="2" creationId="{3122779D-A7D4-43B7-8BFA-46428337342A}"/>
          </ac:spMkLst>
        </pc:spChg>
        <pc:spChg chg="mod">
          <ac:chgData name="Fabio Braga" userId="613eb079-57c7-4126-97e0-8d0ffad165b8" providerId="ADAL" clId="{E909025A-555D-4C48-9E72-5CC098395834}" dt="2019-07-17T10:53:40.860" v="55" actId="255"/>
          <ac:spMkLst>
            <pc:docMk/>
            <pc:sldMk cId="1927826099" sldId="8259"/>
            <ac:spMk id="3" creationId="{72209424-72B6-4434-9724-681D70FCBCFC}"/>
          </ac:spMkLst>
        </pc:spChg>
      </pc:sldChg>
      <pc:sldChg chg="modSp">
        <pc:chgData name="Fabio Braga" userId="613eb079-57c7-4126-97e0-8d0ffad165b8" providerId="ADAL" clId="{E909025A-555D-4C48-9E72-5CC098395834}" dt="2019-07-17T10:54:57.375" v="59" actId="255"/>
        <pc:sldMkLst>
          <pc:docMk/>
          <pc:sldMk cId="3110265232" sldId="8265"/>
        </pc:sldMkLst>
        <pc:spChg chg="mod">
          <ac:chgData name="Fabio Braga" userId="613eb079-57c7-4126-97e0-8d0ffad165b8" providerId="ADAL" clId="{E909025A-555D-4C48-9E72-5CC098395834}" dt="2019-07-17T10:54:57.375" v="59" actId="255"/>
          <ac:spMkLst>
            <pc:docMk/>
            <pc:sldMk cId="3110265232" sldId="8265"/>
            <ac:spMk id="2" creationId="{6D28F065-7B5F-49CD-8077-317EFD49F7D7}"/>
          </ac:spMkLst>
        </pc:spChg>
      </pc:sldChg>
      <pc:sldChg chg="modSp">
        <pc:chgData name="Fabio Braga" userId="613eb079-57c7-4126-97e0-8d0ffad165b8" providerId="ADAL" clId="{E909025A-555D-4C48-9E72-5CC098395834}" dt="2019-07-17T10:56:15.608" v="80" actId="1036"/>
        <pc:sldMkLst>
          <pc:docMk/>
          <pc:sldMk cId="4265650021" sldId="8275"/>
        </pc:sldMkLst>
        <pc:spChg chg="mod">
          <ac:chgData name="Fabio Braga" userId="613eb079-57c7-4126-97e0-8d0ffad165b8" providerId="ADAL" clId="{E909025A-555D-4C48-9E72-5CC098395834}" dt="2019-07-17T10:56:15.608" v="80" actId="1036"/>
          <ac:spMkLst>
            <pc:docMk/>
            <pc:sldMk cId="4265650021" sldId="8275"/>
            <ac:spMk id="2" creationId="{E5ACB233-3C09-4982-BE47-362847EA7E8E}"/>
          </ac:spMkLst>
        </pc:spChg>
        <pc:spChg chg="mod">
          <ac:chgData name="Fabio Braga" userId="613eb079-57c7-4126-97e0-8d0ffad165b8" providerId="ADAL" clId="{E909025A-555D-4C48-9E72-5CC098395834}" dt="2019-07-17T10:55:59.632" v="65" actId="1076"/>
          <ac:spMkLst>
            <pc:docMk/>
            <pc:sldMk cId="4265650021" sldId="8275"/>
            <ac:spMk id="3" creationId="{BD434BBE-0B4E-444E-9955-D87533C98ED5}"/>
          </ac:spMkLst>
        </pc:spChg>
        <pc:spChg chg="mod">
          <ac:chgData name="Fabio Braga" userId="613eb079-57c7-4126-97e0-8d0ffad165b8" providerId="ADAL" clId="{E909025A-555D-4C48-9E72-5CC098395834}" dt="2019-07-17T10:56:09.763" v="71" actId="1036"/>
          <ac:spMkLst>
            <pc:docMk/>
            <pc:sldMk cId="4265650021" sldId="8275"/>
            <ac:spMk id="4" creationId="{6F9B4671-69AC-4384-B311-60ED23082E1D}"/>
          </ac:spMkLst>
        </pc:spChg>
        <pc:spChg chg="mod">
          <ac:chgData name="Fabio Braga" userId="613eb079-57c7-4126-97e0-8d0ffad165b8" providerId="ADAL" clId="{E909025A-555D-4C48-9E72-5CC098395834}" dt="2019-07-17T10:56:09.763" v="71" actId="1036"/>
          <ac:spMkLst>
            <pc:docMk/>
            <pc:sldMk cId="4265650021" sldId="8275"/>
            <ac:spMk id="5" creationId="{E8D3C259-2490-4E4D-86CC-36D8087E8CF2}"/>
          </ac:spMkLst>
        </pc:spChg>
        <pc:spChg chg="mod">
          <ac:chgData name="Fabio Braga" userId="613eb079-57c7-4126-97e0-8d0ffad165b8" providerId="ADAL" clId="{E909025A-555D-4C48-9E72-5CC098395834}" dt="2019-07-17T10:56:09.763" v="71" actId="1036"/>
          <ac:spMkLst>
            <pc:docMk/>
            <pc:sldMk cId="4265650021" sldId="8275"/>
            <ac:spMk id="6" creationId="{51900B46-0F8D-4DB3-ADE0-E7DE611D1832}"/>
          </ac:spMkLst>
        </pc:spChg>
        <pc:spChg chg="mod">
          <ac:chgData name="Fabio Braga" userId="613eb079-57c7-4126-97e0-8d0ffad165b8" providerId="ADAL" clId="{E909025A-555D-4C48-9E72-5CC098395834}" dt="2019-07-17T10:56:09.763" v="71" actId="1036"/>
          <ac:spMkLst>
            <pc:docMk/>
            <pc:sldMk cId="4265650021" sldId="8275"/>
            <ac:spMk id="7" creationId="{85AC9F4E-3201-44C2-8388-76E266FEF32E}"/>
          </ac:spMkLst>
        </pc:spChg>
        <pc:spChg chg="mod">
          <ac:chgData name="Fabio Braga" userId="613eb079-57c7-4126-97e0-8d0ffad165b8" providerId="ADAL" clId="{E909025A-555D-4C48-9E72-5CC098395834}" dt="2019-07-17T10:56:09.763" v="71" actId="1036"/>
          <ac:spMkLst>
            <pc:docMk/>
            <pc:sldMk cId="4265650021" sldId="8275"/>
            <ac:spMk id="8" creationId="{F203F991-48E7-4E1A-A036-743618F7C723}"/>
          </ac:spMkLst>
        </pc:spChg>
        <pc:spChg chg="mod">
          <ac:chgData name="Fabio Braga" userId="613eb079-57c7-4126-97e0-8d0ffad165b8" providerId="ADAL" clId="{E909025A-555D-4C48-9E72-5CC098395834}" dt="2019-07-17T10:56:09.763" v="71" actId="1036"/>
          <ac:spMkLst>
            <pc:docMk/>
            <pc:sldMk cId="4265650021" sldId="8275"/>
            <ac:spMk id="9" creationId="{3E8184C0-40A3-4C5C-8E60-3CDF9CEED502}"/>
          </ac:spMkLst>
        </pc:spChg>
        <pc:spChg chg="mod">
          <ac:chgData name="Fabio Braga" userId="613eb079-57c7-4126-97e0-8d0ffad165b8" providerId="ADAL" clId="{E909025A-555D-4C48-9E72-5CC098395834}" dt="2019-07-17T10:56:09.763" v="71" actId="1036"/>
          <ac:spMkLst>
            <pc:docMk/>
            <pc:sldMk cId="4265650021" sldId="8275"/>
            <ac:spMk id="10" creationId="{BD352243-0852-4FF6-8CCB-9D97FF19BBE3}"/>
          </ac:spMkLst>
        </pc:spChg>
        <pc:spChg chg="mod">
          <ac:chgData name="Fabio Braga" userId="613eb079-57c7-4126-97e0-8d0ffad165b8" providerId="ADAL" clId="{E909025A-555D-4C48-9E72-5CC098395834}" dt="2019-07-17T10:56:09.763" v="71" actId="1036"/>
          <ac:spMkLst>
            <pc:docMk/>
            <pc:sldMk cId="4265650021" sldId="8275"/>
            <ac:spMk id="11" creationId="{D70B9343-B709-436B-9222-5AE209CE5655}"/>
          </ac:spMkLst>
        </pc:spChg>
        <pc:spChg chg="mod">
          <ac:chgData name="Fabio Braga" userId="613eb079-57c7-4126-97e0-8d0ffad165b8" providerId="ADAL" clId="{E909025A-555D-4C48-9E72-5CC098395834}" dt="2019-07-17T10:56:09.763" v="71" actId="1036"/>
          <ac:spMkLst>
            <pc:docMk/>
            <pc:sldMk cId="4265650021" sldId="8275"/>
            <ac:spMk id="15" creationId="{241AAE0F-8B38-4C0E-9CB1-0EC1CFFADB1F}"/>
          </ac:spMkLst>
        </pc:spChg>
        <pc:spChg chg="mod">
          <ac:chgData name="Fabio Braga" userId="613eb079-57c7-4126-97e0-8d0ffad165b8" providerId="ADAL" clId="{E909025A-555D-4C48-9E72-5CC098395834}" dt="2019-07-17T10:56:09.763" v="71" actId="1036"/>
          <ac:spMkLst>
            <pc:docMk/>
            <pc:sldMk cId="4265650021" sldId="8275"/>
            <ac:spMk id="16" creationId="{8E55E92E-22EA-4896-B30B-EF73BACAC3A4}"/>
          </ac:spMkLst>
        </pc:spChg>
        <pc:spChg chg="mod">
          <ac:chgData name="Fabio Braga" userId="613eb079-57c7-4126-97e0-8d0ffad165b8" providerId="ADAL" clId="{E909025A-555D-4C48-9E72-5CC098395834}" dt="2019-07-17T10:56:09.763" v="71" actId="1036"/>
          <ac:spMkLst>
            <pc:docMk/>
            <pc:sldMk cId="4265650021" sldId="8275"/>
            <ac:spMk id="17" creationId="{3029B417-E585-4164-A33E-33A35AB76F6A}"/>
          </ac:spMkLst>
        </pc:spChg>
        <pc:spChg chg="mod">
          <ac:chgData name="Fabio Braga" userId="613eb079-57c7-4126-97e0-8d0ffad165b8" providerId="ADAL" clId="{E909025A-555D-4C48-9E72-5CC098395834}" dt="2019-07-17T10:56:09.763" v="71" actId="1036"/>
          <ac:spMkLst>
            <pc:docMk/>
            <pc:sldMk cId="4265650021" sldId="8275"/>
            <ac:spMk id="18" creationId="{8432D975-33F8-4A18-8515-3E00F50F649F}"/>
          </ac:spMkLst>
        </pc:spChg>
        <pc:spChg chg="mod">
          <ac:chgData name="Fabio Braga" userId="613eb079-57c7-4126-97e0-8d0ffad165b8" providerId="ADAL" clId="{E909025A-555D-4C48-9E72-5CC098395834}" dt="2019-07-17T10:56:09.763" v="71" actId="1036"/>
          <ac:spMkLst>
            <pc:docMk/>
            <pc:sldMk cId="4265650021" sldId="8275"/>
            <ac:spMk id="19" creationId="{D82543A2-A690-4402-80D9-5BF4C888DAD3}"/>
          </ac:spMkLst>
        </pc:spChg>
        <pc:spChg chg="mod">
          <ac:chgData name="Fabio Braga" userId="613eb079-57c7-4126-97e0-8d0ffad165b8" providerId="ADAL" clId="{E909025A-555D-4C48-9E72-5CC098395834}" dt="2019-07-17T10:56:09.763" v="71" actId="1036"/>
          <ac:spMkLst>
            <pc:docMk/>
            <pc:sldMk cId="4265650021" sldId="8275"/>
            <ac:spMk id="20" creationId="{DA206FC7-AF9A-4E71-A667-BD0DDF098BCE}"/>
          </ac:spMkLst>
        </pc:spChg>
        <pc:spChg chg="mod">
          <ac:chgData name="Fabio Braga" userId="613eb079-57c7-4126-97e0-8d0ffad165b8" providerId="ADAL" clId="{E909025A-555D-4C48-9E72-5CC098395834}" dt="2019-07-17T10:56:09.763" v="71" actId="1036"/>
          <ac:spMkLst>
            <pc:docMk/>
            <pc:sldMk cId="4265650021" sldId="8275"/>
            <ac:spMk id="21" creationId="{54720EC4-FE6C-47F5-8452-3B678728B901}"/>
          </ac:spMkLst>
        </pc:spChg>
        <pc:spChg chg="mod">
          <ac:chgData name="Fabio Braga" userId="613eb079-57c7-4126-97e0-8d0ffad165b8" providerId="ADAL" clId="{E909025A-555D-4C48-9E72-5CC098395834}" dt="2019-07-17T10:56:09.763" v="71" actId="1036"/>
          <ac:spMkLst>
            <pc:docMk/>
            <pc:sldMk cId="4265650021" sldId="8275"/>
            <ac:spMk id="22" creationId="{3622E743-24B4-45E5-BAF7-65219D06EF04}"/>
          </ac:spMkLst>
        </pc:spChg>
        <pc:spChg chg="mod">
          <ac:chgData name="Fabio Braga" userId="613eb079-57c7-4126-97e0-8d0ffad165b8" providerId="ADAL" clId="{E909025A-555D-4C48-9E72-5CC098395834}" dt="2019-07-17T10:56:09.763" v="71" actId="1036"/>
          <ac:spMkLst>
            <pc:docMk/>
            <pc:sldMk cId="4265650021" sldId="8275"/>
            <ac:spMk id="23" creationId="{DCA14BFB-A19A-4410-9045-D8594D50A55A}"/>
          </ac:spMkLst>
        </pc:spChg>
        <pc:picChg chg="mod">
          <ac:chgData name="Fabio Braga" userId="613eb079-57c7-4126-97e0-8d0ffad165b8" providerId="ADAL" clId="{E909025A-555D-4C48-9E72-5CC098395834}" dt="2019-07-17T10:56:09.763" v="71" actId="1036"/>
          <ac:picMkLst>
            <pc:docMk/>
            <pc:sldMk cId="4265650021" sldId="8275"/>
            <ac:picMk id="12" creationId="{A566AB6C-0098-405E-9B75-6B53D7A15278}"/>
          </ac:picMkLst>
        </pc:picChg>
        <pc:picChg chg="mod">
          <ac:chgData name="Fabio Braga" userId="613eb079-57c7-4126-97e0-8d0ffad165b8" providerId="ADAL" clId="{E909025A-555D-4C48-9E72-5CC098395834}" dt="2019-07-17T10:56:09.763" v="71" actId="1036"/>
          <ac:picMkLst>
            <pc:docMk/>
            <pc:sldMk cId="4265650021" sldId="8275"/>
            <ac:picMk id="13" creationId="{4D24184F-2EC0-4955-84AF-A0F4DBED2600}"/>
          </ac:picMkLst>
        </pc:picChg>
      </pc:sldChg>
      <pc:sldChg chg="modSp">
        <pc:chgData name="Fabio Braga" userId="613eb079-57c7-4126-97e0-8d0ffad165b8" providerId="ADAL" clId="{E909025A-555D-4C48-9E72-5CC098395834}" dt="2019-07-17T10:57:06.577" v="84" actId="255"/>
        <pc:sldMkLst>
          <pc:docMk/>
          <pc:sldMk cId="2851856230" sldId="8288"/>
        </pc:sldMkLst>
        <pc:spChg chg="mod">
          <ac:chgData name="Fabio Braga" userId="613eb079-57c7-4126-97e0-8d0ffad165b8" providerId="ADAL" clId="{E909025A-555D-4C48-9E72-5CC098395834}" dt="2019-07-17T10:56:58.741" v="81" actId="1076"/>
          <ac:spMkLst>
            <pc:docMk/>
            <pc:sldMk cId="2851856230" sldId="8288"/>
            <ac:spMk id="2" creationId="{4266948B-8C38-4C4A-8691-FD9F357292FB}"/>
          </ac:spMkLst>
        </pc:spChg>
        <pc:spChg chg="mod">
          <ac:chgData name="Fabio Braga" userId="613eb079-57c7-4126-97e0-8d0ffad165b8" providerId="ADAL" clId="{E909025A-555D-4C48-9E72-5CC098395834}" dt="2019-07-17T10:57:06.577" v="84" actId="255"/>
          <ac:spMkLst>
            <pc:docMk/>
            <pc:sldMk cId="2851856230" sldId="8288"/>
            <ac:spMk id="3" creationId="{9D9EC654-CE82-498E-BC76-7F40E6B494CB}"/>
          </ac:spMkLst>
        </pc:spChg>
      </pc:sldChg>
      <pc:sldChg chg="modSp">
        <pc:chgData name="Fabio Braga" userId="613eb079-57c7-4126-97e0-8d0ffad165b8" providerId="ADAL" clId="{E909025A-555D-4C48-9E72-5CC098395834}" dt="2019-07-17T10:59:34.144" v="98" actId="255"/>
        <pc:sldMkLst>
          <pc:docMk/>
          <pc:sldMk cId="1127063964" sldId="8315"/>
        </pc:sldMkLst>
        <pc:spChg chg="mod">
          <ac:chgData name="Fabio Braga" userId="613eb079-57c7-4126-97e0-8d0ffad165b8" providerId="ADAL" clId="{E909025A-555D-4C48-9E72-5CC098395834}" dt="2019-07-17T10:59:13.074" v="95" actId="1076"/>
          <ac:spMkLst>
            <pc:docMk/>
            <pc:sldMk cId="1127063964" sldId="8315"/>
            <ac:spMk id="2" creationId="{6907F6EC-092A-4036-A550-71E02DEDB33C}"/>
          </ac:spMkLst>
        </pc:spChg>
        <pc:spChg chg="mod">
          <ac:chgData name="Fabio Braga" userId="613eb079-57c7-4126-97e0-8d0ffad165b8" providerId="ADAL" clId="{E909025A-555D-4C48-9E72-5CC098395834}" dt="2019-07-17T10:59:34.144" v="98" actId="255"/>
          <ac:spMkLst>
            <pc:docMk/>
            <pc:sldMk cId="1127063964" sldId="8315"/>
            <ac:spMk id="3" creationId="{0489298F-6B93-40C1-871F-E0D13A7DBB86}"/>
          </ac:spMkLst>
        </pc:spChg>
      </pc:sldChg>
      <pc:sldChg chg="ord">
        <pc:chgData name="Fabio Braga" userId="613eb079-57c7-4126-97e0-8d0ffad165b8" providerId="ADAL" clId="{E909025A-555D-4C48-9E72-5CC098395834}" dt="2019-07-17T10:39:52.356" v="21"/>
        <pc:sldMkLst>
          <pc:docMk/>
          <pc:sldMk cId="3754771169" sldId="8316"/>
        </pc:sldMkLst>
      </pc:sldChg>
      <pc:sldChg chg="modSp">
        <pc:chgData name="Fabio Braga" userId="613eb079-57c7-4126-97e0-8d0ffad165b8" providerId="ADAL" clId="{E909025A-555D-4C48-9E72-5CC098395834}" dt="2019-07-17T10:59:06.013" v="94" actId="255"/>
        <pc:sldMkLst>
          <pc:docMk/>
          <pc:sldMk cId="253838148" sldId="8328"/>
        </pc:sldMkLst>
        <pc:spChg chg="mod">
          <ac:chgData name="Fabio Braga" userId="613eb079-57c7-4126-97e0-8d0ffad165b8" providerId="ADAL" clId="{E909025A-555D-4C48-9E72-5CC098395834}" dt="2019-07-17T10:59:00.272" v="91" actId="1076"/>
          <ac:spMkLst>
            <pc:docMk/>
            <pc:sldMk cId="253838148" sldId="8328"/>
            <ac:spMk id="2" creationId="{4E3FD435-EB42-4267-8ECF-0C7139CC180F}"/>
          </ac:spMkLst>
        </pc:spChg>
        <pc:spChg chg="mod">
          <ac:chgData name="Fabio Braga" userId="613eb079-57c7-4126-97e0-8d0ffad165b8" providerId="ADAL" clId="{E909025A-555D-4C48-9E72-5CC098395834}" dt="2019-07-17T10:59:06.013" v="94" actId="255"/>
          <ac:spMkLst>
            <pc:docMk/>
            <pc:sldMk cId="253838148" sldId="8328"/>
            <ac:spMk id="3" creationId="{88E8ACA0-0288-48D7-87C5-BB72DEDEC133}"/>
          </ac:spMkLst>
        </pc:spChg>
      </pc:sldChg>
    </pc:docChg>
  </pc:docChgLst>
  <pc:docChgLst>
    <pc:chgData name="Paul Wilcox" userId="be6daff017ddb434" providerId="LiveId" clId="{A466E783-AEBB-40D0-A4F2-7117260C37B8}"/>
  </pc:docChgLst>
  <pc:docChgLst>
    <pc:chgData name="Ann Sonnen (Slalom LLC)" userId="S::v-ansonn@microsoft.com::025cbdcb-f091-4049-bca1-c30b2eb1d986" providerId="AD" clId="Web-{56AC5281-D838-421D-A831-CFF930CFD3F3}"/>
  </pc:docChgLst>
  <pc:docChgLst>
    <pc:chgData name="Fabio Braga" userId="613eb079-57c7-4126-97e0-8d0ffad165b8" providerId="ADAL" clId="{B6DA2AAA-EB51-4891-85CD-13352083E508}"/>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71.emf"/></Relationships>
</file>

<file path=ppt/diagrams/_rels/drawing1.xml.rels><?xml version="1.0" encoding="UTF-8" standalone="yes"?>
<Relationships xmlns="http://schemas.openxmlformats.org/package/2006/relationships"><Relationship Id="rId1" Type="http://schemas.openxmlformats.org/officeDocument/2006/relationships/image" Target="../media/image71.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8/16/2019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18</a:t>
            </a:fld>
            <a:endParaRPr lang="en-US" dirty="0"/>
          </a:p>
        </p:txBody>
      </p:sp>
    </p:spTree>
    <p:extLst>
      <p:ext uri="{BB962C8B-B14F-4D97-AF65-F5344CB8AC3E}">
        <p14:creationId xmlns:p14="http://schemas.microsoft.com/office/powerpoint/2010/main" val="398603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Bob to cover</a:t>
            </a:r>
          </a:p>
          <a:p>
            <a:pPr marL="0" indent="0" fontAlgn="base">
              <a:buNone/>
            </a:pPr>
            <a:endParaRPr lang="en-US" sz="2800" dirty="0"/>
          </a:p>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resource type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a:solidFill>
                  <a:schemeClr val="tx1"/>
                </a:solidFill>
                <a:effectLst/>
                <a:latin typeface="Segoe UI Light" pitchFamily="34" charset="0"/>
                <a:ea typeface="+mn-ea"/>
                <a:cs typeface="+mn-cs"/>
              </a:rPr>
              <a:t>A SQL Database </a:t>
            </a:r>
            <a:r>
              <a:rPr lang="en-US" sz="1200" i="1" kern="1200" dirty="0">
                <a:solidFill>
                  <a:schemeClr val="tx1"/>
                </a:solidFill>
                <a:effectLst/>
                <a:latin typeface="Segoe UI Light" pitchFamily="34" charset="0"/>
                <a:ea typeface="+mn-ea"/>
                <a:cs typeface="+mn-cs"/>
              </a:rPr>
              <a:t>Managed Instance</a:t>
            </a:r>
            <a:r>
              <a:rPr lang="en-US" sz="1200" kern="1200" dirty="0">
                <a:solidFill>
                  <a:schemeClr val="tx1"/>
                </a:solidFill>
                <a:effectLst/>
                <a:latin typeface="Segoe UI Light" pitchFamily="34" charset="0"/>
                <a:ea typeface="+mn-ea"/>
                <a:cs typeface="+mn-cs"/>
              </a:rPr>
              <a:t> offers a simplified </a:t>
            </a:r>
            <a:r>
              <a:rPr lang="en-US" sz="1200" b="1" kern="1200" dirty="0">
                <a:solidFill>
                  <a:schemeClr val="tx1"/>
                </a:solidFill>
                <a:effectLst/>
                <a:latin typeface="Segoe UI Light" pitchFamily="34" charset="0"/>
                <a:ea typeface="+mn-ea"/>
                <a:cs typeface="+mn-cs"/>
              </a:rPr>
              <a:t>instance-scoped programming model</a:t>
            </a:r>
            <a:r>
              <a:rPr lang="en-US" sz="1200" kern="1200" dirty="0">
                <a:solidFill>
                  <a:schemeClr val="tx1"/>
                </a:solidFill>
                <a:effectLst/>
                <a:latin typeface="Segoe UI Light" pitchFamily="34" charset="0"/>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sz="1200" b="1" dirty="0">
              <a:solidFill>
                <a:srgbClr val="FF0000"/>
              </a:solidFill>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32</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It’s all about three pieces: our Azure services, our infrastructure, and our tools.  </a:t>
            </a:r>
          </a:p>
        </p:txBody>
      </p:sp>
    </p:spTree>
    <p:extLst>
      <p:ext uri="{BB962C8B-B14F-4D97-AF65-F5344CB8AC3E}">
        <p14:creationId xmlns:p14="http://schemas.microsoft.com/office/powerpoint/2010/main" val="316402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dirty="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dirty="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dirty="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dirty="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dirty="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dirty="0">
                <a:solidFill>
                  <a:schemeClr val="tx1"/>
                </a:solidFill>
                <a:effectLst/>
                <a:latin typeface="+mn-lt"/>
                <a:ea typeface="+mn-ea"/>
                <a:cs typeface="+mn-cs"/>
              </a:rPr>
              <a:t>Every developer can be an AI developer with this unique combination. </a:t>
            </a:r>
          </a:p>
          <a:p>
            <a:r>
              <a:rPr lang="en-US" sz="1200" kern="1200" dirty="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dirty="0"/>
          </a:p>
        </p:txBody>
      </p:sp>
    </p:spTree>
    <p:extLst>
      <p:ext uri="{BB962C8B-B14F-4D97-AF65-F5344CB8AC3E}">
        <p14:creationId xmlns:p14="http://schemas.microsoft.com/office/powerpoint/2010/main" val="1158718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8/16/2019 11:50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6476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8/16/2019 11:50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74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8/16/2019 11:50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410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8/16/2019 11:50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17</a:t>
            </a:fld>
            <a:endParaRPr lang="en-US" dirty="0"/>
          </a:p>
        </p:txBody>
      </p:sp>
    </p:spTree>
    <p:extLst>
      <p:ext uri="{BB962C8B-B14F-4D97-AF65-F5344CB8AC3E}">
        <p14:creationId xmlns:p14="http://schemas.microsoft.com/office/powerpoint/2010/main" val="3265751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8/16/2019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157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1344096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3628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9769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410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29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44669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4.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1.emf"/><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image" Target="../media/image14.emf"/><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theme" Target="../theme/theme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image" Target="../media/image14.emf"/><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image" Target="../media/image1.emf"/><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image" Target="../media/image1.emf"/><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theme" Target="../theme/theme8.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1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3.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hyperlink" Target="http://www.tpc.org/3326" TargetMode="External"/><Relationship Id="rId11" Type="http://schemas.openxmlformats.org/officeDocument/2006/relationships/hyperlink" Target="https://docs.microsoft.com/en-us/sql/sql-server/sql-server-technical-documentation" TargetMode="External"/><Relationship Id="rId5" Type="http://schemas.openxmlformats.org/officeDocument/2006/relationships/hyperlink" Target="http://www.tpc.org/3331" TargetMode="External"/><Relationship Id="rId10" Type="http://schemas.openxmlformats.org/officeDocument/2006/relationships/image" Target="../media/image59.png"/><Relationship Id="rId4" Type="http://schemas.openxmlformats.org/officeDocument/2006/relationships/hyperlink" Target="http://www.tpc.org/4081" TargetMode="External"/><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sql-database/" TargetMode="External"/><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docs.microsoft.com/en-us/azure/data-factory/" TargetMode="External"/><Relationship Id="rId1" Type="http://schemas.openxmlformats.org/officeDocument/2006/relationships/slideLayout" Target="../slideLayouts/slideLayout2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hyperlink" Target="https://docs.microsoft.com/en-us/azure/sql-data-warehouse/" TargetMode="External"/><Relationship Id="rId1" Type="http://schemas.openxmlformats.org/officeDocument/2006/relationships/slideLayout" Target="../slideLayouts/slideLayout25.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docs.microsoft.com/en-us/azure/storage/blobs/data-lake-storage-introduction" TargetMode="External"/><Relationship Id="rId1" Type="http://schemas.openxmlformats.org/officeDocument/2006/relationships/slideLayout" Target="../slideLayouts/slideLayout23.xml"/><Relationship Id="rId4" Type="http://schemas.openxmlformats.org/officeDocument/2006/relationships/image" Target="../media/image73.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3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3.xml"/><Relationship Id="rId1" Type="http://schemas.openxmlformats.org/officeDocument/2006/relationships/tags" Target="../tags/tag3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docs.microsoft.com/en-us/azure/azure-databricks/" TargetMode="External"/><Relationship Id="rId1" Type="http://schemas.openxmlformats.org/officeDocument/2006/relationships/slideLayout" Target="../slideLayouts/slideLayout23.xml"/><Relationship Id="rId6" Type="http://schemas.microsoft.com/office/2007/relationships/hdphoto" Target="../media/hdphoto1.wdp"/><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4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5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7.xml"/></Relationships>
</file>

<file path=ppt/slides/_rels/slide5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15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5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18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5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15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20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hyperlink" Target="https://docs.microsoft.com/en-us/azure/cosmos-db/"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63.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3.xml"/><Relationship Id="rId1" Type="http://schemas.openxmlformats.org/officeDocument/2006/relationships/tags" Target="../tags/tag4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4.xml"/><Relationship Id="rId1" Type="http://schemas.openxmlformats.org/officeDocument/2006/relationships/tags" Target="../tags/tag42.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docs.microsoft.com/en-us/azure/event-hubs/" TargetMode="Externa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4.xml"/><Relationship Id="rId1" Type="http://schemas.openxmlformats.org/officeDocument/2006/relationships/tags" Target="../tags/tag44.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docs.microsoft.com/en-us/azure/stream-analytics/" TargetMode="Externa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76.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&lt;Presenter Name&gt;</a:t>
            </a:r>
          </a:p>
          <a:p>
            <a:pPr lvl="0"/>
            <a:r>
              <a:rPr lang="en-US" dirty="0"/>
              <a:t>&lt;Presenter Title&gt;</a:t>
            </a:r>
          </a:p>
          <a:p>
            <a:pPr lvl="0"/>
            <a:r>
              <a:rPr lang="en-US" i="1" dirty="0"/>
              <a:t>&lt;presenter@email.com&gt;</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 Database</a:t>
            </a:r>
          </a:p>
          <a:p>
            <a:r>
              <a:rPr lang="en-US" b="0" dirty="0"/>
              <a:t>Different workload types: transactional (DB) versus analytics (DW)</a:t>
            </a:r>
          </a:p>
          <a:p>
            <a:r>
              <a:rPr lang="en-US" dirty="0"/>
              <a:t>It is not a Data Lake</a:t>
            </a:r>
          </a:p>
          <a:p>
            <a:r>
              <a:rPr lang="en-US" b="0" dirty="0"/>
              <a:t>They are different, can co-exist and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616493" y="1116228"/>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a:xfrm>
            <a:off x="616493" y="245831"/>
            <a:ext cx="11018520" cy="800219"/>
          </a:xfrm>
        </p:spPr>
        <p:txBody>
          <a:bodyPr/>
          <a:lstStyle/>
          <a:p>
            <a:r>
              <a:rPr lang="en-US" dirty="0">
                <a:solidFill>
                  <a:schemeClr val="accent1"/>
                </a:solidFill>
              </a:rPr>
              <a:t>Modernize on premises </a:t>
            </a:r>
            <a:r>
              <a:rPr lang="en-US" dirty="0"/>
              <a:t>with SQL Server 2019</a:t>
            </a:r>
            <a:br>
              <a:rPr lang="en-US" dirty="0"/>
            </a:br>
            <a:r>
              <a:rPr lang="en-AU" sz="1600" dirty="0">
                <a:hlinkClick r:id="rId11"/>
              </a:rPr>
              <a:t>https://docs.microsoft.com/en-us/sql/sql-server/sql-server-technical-documentation</a:t>
            </a:r>
            <a:endParaRPr lang="en-US" sz="1600" dirty="0"/>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588263" y="457200"/>
            <a:ext cx="11018520" cy="800219"/>
          </a:xfrm>
        </p:spPr>
        <p:txBody>
          <a:bodyPr/>
          <a:lstStyle/>
          <a:p>
            <a:r>
              <a:rPr lang="en-US" dirty="0">
                <a:solidFill>
                  <a:schemeClr val="accent1"/>
                </a:solidFill>
              </a:rPr>
              <a:t>Azure SQL Database</a:t>
            </a:r>
            <a:br>
              <a:rPr lang="en-US" dirty="0">
                <a:solidFill>
                  <a:schemeClr val="accent1"/>
                </a:solidFill>
              </a:rPr>
            </a:br>
            <a:r>
              <a:rPr lang="en-AU" sz="1600" dirty="0">
                <a:hlinkClick r:id="rId3"/>
              </a:rPr>
              <a:t>https://docs.microsoft.com/en-us/azure/sql-database/</a:t>
            </a:r>
            <a:endParaRPr lang="en-US" dirty="0">
              <a:solidFill>
                <a:schemeClr val="accent1"/>
              </a:solidFill>
            </a:endParaRP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708292" y="2268600"/>
            <a:ext cx="2775418" cy="3791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09351">
              <a:lnSpc>
                <a:spcPct val="90000"/>
              </a:lnSpc>
              <a:spcAft>
                <a:spcPts val="600"/>
              </a:spcAft>
              <a:defRPr/>
            </a:pPr>
            <a:r>
              <a:rPr lang="en-US" b="1" dirty="0">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1346980" y="3490288"/>
            <a:ext cx="2262099" cy="657395"/>
          </a:xfrm>
          <a:prstGeom prst="rect">
            <a:avLst/>
          </a:prstGeom>
          <a:ln>
            <a:noFill/>
          </a:ln>
        </p:spPr>
        <p:txBody>
          <a:bodyPr wrap="square">
            <a:spAutoFit/>
          </a:bodyPr>
          <a:lstStyle/>
          <a:p>
            <a:pPr algn="ctr" defTabSz="609351">
              <a:defRPr/>
            </a:pPr>
            <a:r>
              <a:rPr lang="en-US" sz="1200" dirty="0">
                <a:solidFill>
                  <a:prstClr val="black"/>
                </a:solidFill>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816022" y="3490288"/>
            <a:ext cx="2559957" cy="657395"/>
          </a:xfrm>
          <a:prstGeom prst="rect">
            <a:avLst/>
          </a:prstGeom>
          <a:ln>
            <a:noFill/>
          </a:ln>
        </p:spPr>
        <p:txBody>
          <a:bodyPr wrap="square">
            <a:spAutoFit/>
          </a:bodyPr>
          <a:lstStyle/>
          <a:p>
            <a:pPr algn="ctr" defTabSz="609351">
              <a:defRPr/>
            </a:pPr>
            <a:r>
              <a:rPr lang="en-US" sz="1200" dirty="0">
                <a:solidFill>
                  <a:prstClr val="black"/>
                </a:solidFill>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1196527" y="4578443"/>
            <a:ext cx="2559957" cy="461669"/>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816022" y="4578444"/>
            <a:ext cx="2559957" cy="830968"/>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SaaS apps with multiple databases that can share resources at database level, achieving better cost efficiency</a:t>
            </a:r>
            <a:endParaRPr lang="en-US" sz="1200" b="1" dirty="0">
              <a:solidFill>
                <a:prstClr val="black"/>
              </a:solidFill>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33994" y="4578445"/>
            <a:ext cx="2559957" cy="469022"/>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181731"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1563759"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799702"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8271679" y="3490288"/>
            <a:ext cx="2897283" cy="657395"/>
          </a:xfrm>
          <a:prstGeom prst="rect">
            <a:avLst/>
          </a:prstGeom>
          <a:ln>
            <a:noFill/>
          </a:ln>
        </p:spPr>
        <p:txBody>
          <a:bodyPr wrap="square">
            <a:spAutoFit/>
          </a:bodyPr>
          <a:lstStyle/>
          <a:p>
            <a:pPr algn="ctr" defTabSz="609351">
              <a:defRPr/>
            </a:pPr>
            <a:r>
              <a:rPr lang="en-US" sz="1200" dirty="0">
                <a:solidFill>
                  <a:prstClr val="black"/>
                </a:solidFill>
                <a:latin typeface="Segoe UI"/>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6096001" y="-508115"/>
            <a:ext cx="12698" cy="7235942"/>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6096001" y="2647717"/>
            <a:ext cx="1" cy="46213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7633A0F-025E-4F5C-85AB-0AC744BE5E8E}"/>
              </a:ext>
            </a:extLst>
          </p:cNvPr>
          <p:cNvGrpSpPr/>
          <p:nvPr/>
        </p:nvGrpSpPr>
        <p:grpSpPr>
          <a:xfrm>
            <a:off x="5746608" y="1480431"/>
            <a:ext cx="698786" cy="720062"/>
            <a:chOff x="4266210" y="1505274"/>
            <a:chExt cx="698885" cy="720164"/>
          </a:xfrm>
        </p:grpSpPr>
        <p:sp>
          <p:nvSpPr>
            <p:cNvPr id="47" name="Freeform: Shape 46">
              <a:extLst>
                <a:ext uri="{FF2B5EF4-FFF2-40B4-BE49-F238E27FC236}">
                  <a16:creationId xmlns:a16="http://schemas.microsoft.com/office/drawing/2014/main" id="{452C5100-33B2-435D-A635-20F955AC92C1}"/>
                </a:ext>
              </a:extLst>
            </p:cNvPr>
            <p:cNvSpPr/>
            <p:nvPr/>
          </p:nvSpPr>
          <p:spPr bwMode="auto">
            <a:xfrm flipH="1">
              <a:off x="4266210" y="1505274"/>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25" name="Freeform 146">
              <a:extLst>
                <a:ext uri="{FF2B5EF4-FFF2-40B4-BE49-F238E27FC236}">
                  <a16:creationId xmlns:a16="http://schemas.microsoft.com/office/drawing/2014/main" id="{4B528828-BED9-4ABC-8A55-814D3941F153}"/>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3190E2A-3F48-4E47-9215-0FAF94219DA2}"/>
              </a:ext>
            </a:extLst>
          </p:cNvPr>
          <p:cNvCxnSpPr>
            <a:stCxn id="40" idx="2"/>
            <a:endCxn id="42" idx="0"/>
          </p:cNvCxnSpPr>
          <p:nvPr/>
        </p:nvCxnSpPr>
        <p:spPr>
          <a:xfrm flipH="1">
            <a:off x="2476506" y="4147683"/>
            <a:ext cx="1524" cy="43076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stCxn id="41" idx="2"/>
            <a:endCxn id="43" idx="0"/>
          </p:cNvCxnSpPr>
          <p:nvPr/>
        </p:nvCxnSpPr>
        <p:spPr>
          <a:xfrm>
            <a:off x="6096001" y="4147683"/>
            <a:ext cx="0"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stCxn id="50" idx="2"/>
            <a:endCxn id="45" idx="0"/>
          </p:cNvCxnSpPr>
          <p:nvPr/>
        </p:nvCxnSpPr>
        <p:spPr>
          <a:xfrm flipH="1">
            <a:off x="9713972" y="4147684"/>
            <a:ext cx="6349"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3878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22779D-A7D4-43B7-8BFA-46428337342A}"/>
              </a:ext>
            </a:extLst>
          </p:cNvPr>
          <p:cNvSpPr>
            <a:spLocks noGrp="1"/>
          </p:cNvSpPr>
          <p:nvPr>
            <p:ph type="body" sz="quarter" idx="10"/>
          </p:nvPr>
        </p:nvSpPr>
        <p:spPr>
          <a:xfrm>
            <a:off x="422689" y="1174178"/>
            <a:ext cx="11339774" cy="271613"/>
          </a:xfrm>
        </p:spPr>
        <p:txBody>
          <a:bodyPr/>
          <a:lstStyle/>
          <a:p>
            <a:r>
              <a:rPr lang="en-AU" dirty="0"/>
              <a:t>Data Integration Service: Serverless, Scalable, Hybrid</a:t>
            </a:r>
          </a:p>
        </p:txBody>
      </p:sp>
      <p:sp>
        <p:nvSpPr>
          <p:cNvPr id="3" name="Title 2">
            <a:extLst>
              <a:ext uri="{FF2B5EF4-FFF2-40B4-BE49-F238E27FC236}">
                <a16:creationId xmlns:a16="http://schemas.microsoft.com/office/drawing/2014/main" id="{72209424-72B6-4434-9724-681D70FCBCFC}"/>
              </a:ext>
            </a:extLst>
          </p:cNvPr>
          <p:cNvSpPr>
            <a:spLocks noGrp="1"/>
          </p:cNvSpPr>
          <p:nvPr>
            <p:ph type="title"/>
          </p:nvPr>
        </p:nvSpPr>
        <p:spPr/>
        <p:txBody>
          <a:bodyPr/>
          <a:lstStyle/>
          <a:p>
            <a:r>
              <a:rPr lang="en-AU" sz="3600" dirty="0"/>
              <a:t>Azure Data Factory</a:t>
            </a:r>
            <a:br>
              <a:rPr lang="en-AU" sz="3600" dirty="0"/>
            </a:br>
            <a:r>
              <a:rPr lang="en-AU" sz="1600" dirty="0">
                <a:hlinkClick r:id="rId2"/>
              </a:rPr>
              <a:t>https://docs.microsoft.com/en-us/azure/data-factory/</a:t>
            </a:r>
            <a:endParaRPr lang="en-AU" sz="1600" dirty="0"/>
          </a:p>
        </p:txBody>
      </p:sp>
      <p:sp>
        <p:nvSpPr>
          <p:cNvPr id="6" name="Text Placeholder 2">
            <a:extLst>
              <a:ext uri="{FF2B5EF4-FFF2-40B4-BE49-F238E27FC236}">
                <a16:creationId xmlns:a16="http://schemas.microsoft.com/office/drawing/2014/main" id="{F7C8F0EA-DE84-48C0-8FA1-02464B9D8116}"/>
              </a:ext>
            </a:extLst>
          </p:cNvPr>
          <p:cNvSpPr txBox="1">
            <a:spLocks/>
          </p:cNvSpPr>
          <p:nvPr/>
        </p:nvSpPr>
        <p:spPr>
          <a:xfrm>
            <a:off x="1293370" y="4216684"/>
            <a:ext cx="5912238" cy="2575512"/>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Hybrid Pipeline Model</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Seamlessly span: on prem, Azure, other clouds &amp; SaaS</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Run on-demand, scheduled, data-availability or on event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Data Movement @Scale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Cloud &amp; Hybrid w/ 75+ connectors provided</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Up to 1 GB/s </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291CD6C7-7582-43BA-963E-31DCEE20A5DB}"/>
              </a:ext>
            </a:extLst>
          </p:cNvPr>
          <p:cNvSpPr txBox="1">
            <a:spLocks/>
          </p:cNvSpPr>
          <p:nvPr/>
        </p:nvSpPr>
        <p:spPr>
          <a:xfrm>
            <a:off x="6685424" y="4216684"/>
            <a:ext cx="4556675" cy="2606290"/>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SSIS Package Execution</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Lift existing SQL Server ETL to Azure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existing tools (SSMS, SSDT)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Author &amp; Monitor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Programmability w/ multi-language SDK</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Visual Tools</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grpSp>
        <p:nvGrpSpPr>
          <p:cNvPr id="8" name="Group 7">
            <a:extLst>
              <a:ext uri="{FF2B5EF4-FFF2-40B4-BE49-F238E27FC236}">
                <a16:creationId xmlns:a16="http://schemas.microsoft.com/office/drawing/2014/main" id="{90AEF9F4-0468-40A2-8489-5F9FB513A2E8}"/>
              </a:ext>
            </a:extLst>
          </p:cNvPr>
          <p:cNvGrpSpPr/>
          <p:nvPr/>
        </p:nvGrpSpPr>
        <p:grpSpPr>
          <a:xfrm>
            <a:off x="3780858" y="2523281"/>
            <a:ext cx="1646405" cy="1132219"/>
            <a:chOff x="3977392" y="2942189"/>
            <a:chExt cx="1646405" cy="1132219"/>
          </a:xfrm>
        </p:grpSpPr>
        <p:pic>
          <p:nvPicPr>
            <p:cNvPr id="9" name="Picture 8">
              <a:extLst>
                <a:ext uri="{FF2B5EF4-FFF2-40B4-BE49-F238E27FC236}">
                  <a16:creationId xmlns:a16="http://schemas.microsoft.com/office/drawing/2014/main" id="{54306D26-5CF5-4D74-A9CF-0AC31524B479}"/>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flipH="1">
              <a:off x="4131384" y="2942189"/>
              <a:ext cx="1246048" cy="832043"/>
            </a:xfrm>
            <a:prstGeom prst="rect">
              <a:avLst/>
            </a:prstGeom>
          </p:spPr>
        </p:pic>
        <p:sp>
          <p:nvSpPr>
            <p:cNvPr id="10" name="TextBox 9">
              <a:extLst>
                <a:ext uri="{FF2B5EF4-FFF2-40B4-BE49-F238E27FC236}">
                  <a16:creationId xmlns:a16="http://schemas.microsoft.com/office/drawing/2014/main" id="{E856EF76-3293-458A-AA8F-870213E755EE}"/>
                </a:ext>
              </a:extLst>
            </p:cNvPr>
            <p:cNvSpPr txBox="1"/>
            <p:nvPr/>
          </p:nvSpPr>
          <p:spPr>
            <a:xfrm>
              <a:off x="3977392" y="3612743"/>
              <a:ext cx="164640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Ent Apps &amp; Data</a:t>
              </a:r>
            </a:p>
          </p:txBody>
        </p:sp>
      </p:grpSp>
      <p:grpSp>
        <p:nvGrpSpPr>
          <p:cNvPr id="11" name="Group 10">
            <a:extLst>
              <a:ext uri="{FF2B5EF4-FFF2-40B4-BE49-F238E27FC236}">
                <a16:creationId xmlns:a16="http://schemas.microsoft.com/office/drawing/2014/main" id="{5FED3359-C5A5-4E8D-BD45-BB9F2D6BA66B}"/>
              </a:ext>
            </a:extLst>
          </p:cNvPr>
          <p:cNvGrpSpPr/>
          <p:nvPr/>
        </p:nvGrpSpPr>
        <p:grpSpPr>
          <a:xfrm>
            <a:off x="4750119" y="1026130"/>
            <a:ext cx="2331754" cy="2206593"/>
            <a:chOff x="8590039" y="1175658"/>
            <a:chExt cx="2861733" cy="2708124"/>
          </a:xfrm>
        </p:grpSpPr>
        <p:pic>
          <p:nvPicPr>
            <p:cNvPr id="12" name="Picture 11" descr="az_data_ebc_icon_cloud_v5.png">
              <a:extLst>
                <a:ext uri="{FF2B5EF4-FFF2-40B4-BE49-F238E27FC236}">
                  <a16:creationId xmlns:a16="http://schemas.microsoft.com/office/drawing/2014/main" id="{D5AF919A-0304-4A61-8862-81ADCA489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0039" y="1175658"/>
              <a:ext cx="2861733" cy="2708124"/>
            </a:xfrm>
            <a:prstGeom prst="rect">
              <a:avLst/>
            </a:prstGeom>
          </p:spPr>
        </p:pic>
        <p:pic>
          <p:nvPicPr>
            <p:cNvPr id="13" name="Picture 12">
              <a:extLst>
                <a:ext uri="{FF2B5EF4-FFF2-40B4-BE49-F238E27FC236}">
                  <a16:creationId xmlns:a16="http://schemas.microsoft.com/office/drawing/2014/main" id="{0AC46623-30B2-4480-B52F-2156447185F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05358" y="2003825"/>
              <a:ext cx="596053" cy="596054"/>
            </a:xfrm>
            <a:prstGeom prst="rect">
              <a:avLst/>
            </a:prstGeom>
            <a:effectLst>
              <a:outerShdw blurRad="25400" dist="25400" dir="2700000" algn="tl" rotWithShape="0">
                <a:prstClr val="black">
                  <a:alpha val="15000"/>
                </a:prstClr>
              </a:outerShdw>
            </a:effectLst>
          </p:spPr>
        </p:pic>
        <p:sp>
          <p:nvSpPr>
            <p:cNvPr id="14" name="Rectangle 13">
              <a:extLst>
                <a:ext uri="{FF2B5EF4-FFF2-40B4-BE49-F238E27FC236}">
                  <a16:creationId xmlns:a16="http://schemas.microsoft.com/office/drawing/2014/main" id="{A8ED153D-0D35-432D-9706-A63134A3C44B}"/>
                </a:ext>
              </a:extLst>
            </p:cNvPr>
            <p:cNvSpPr/>
            <p:nvPr/>
          </p:nvSpPr>
          <p:spPr>
            <a:xfrm>
              <a:off x="9534646" y="2626082"/>
              <a:ext cx="1123255" cy="419281"/>
            </a:xfrm>
            <a:prstGeom prst="rect">
              <a:avLst/>
            </a:prstGeom>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Semilight"/>
                  <a:ea typeface="+mn-ea"/>
                  <a:cs typeface="+mn-cs"/>
                </a:rPr>
                <a:t>Azure</a:t>
              </a:r>
            </a:p>
          </p:txBody>
        </p:sp>
      </p:grpSp>
      <p:cxnSp>
        <p:nvCxnSpPr>
          <p:cNvPr id="15" name="Straight Arrow Connector 14">
            <a:extLst>
              <a:ext uri="{FF2B5EF4-FFF2-40B4-BE49-F238E27FC236}">
                <a16:creationId xmlns:a16="http://schemas.microsoft.com/office/drawing/2014/main" id="{30B0B609-BBA3-4A66-8B60-4042224BA23B}"/>
              </a:ext>
            </a:extLst>
          </p:cNvPr>
          <p:cNvCxnSpPr>
            <a:cxnSpLocks/>
          </p:cNvCxnSpPr>
          <p:nvPr/>
        </p:nvCxnSpPr>
        <p:spPr>
          <a:xfrm flipV="1">
            <a:off x="5170416" y="2742799"/>
            <a:ext cx="296107" cy="2353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8E82A0-2591-41F0-B52B-D122FEA87B1D}"/>
              </a:ext>
            </a:extLst>
          </p:cNvPr>
          <p:cNvCxnSpPr>
            <a:cxnSpLocks/>
          </p:cNvCxnSpPr>
          <p:nvPr/>
        </p:nvCxnSpPr>
        <p:spPr>
          <a:xfrm flipV="1">
            <a:off x="5857918" y="2761826"/>
            <a:ext cx="0" cy="3172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D78117-12F2-4738-9A05-C41B64AF70F9}"/>
              </a:ext>
            </a:extLst>
          </p:cNvPr>
          <p:cNvCxnSpPr>
            <a:cxnSpLocks/>
          </p:cNvCxnSpPr>
          <p:nvPr/>
        </p:nvCxnSpPr>
        <p:spPr>
          <a:xfrm flipH="1" flipV="1">
            <a:off x="6285511" y="2761827"/>
            <a:ext cx="293043" cy="19733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1DFE191-3A46-404C-8BAA-CA38099D0E17}"/>
              </a:ext>
            </a:extLst>
          </p:cNvPr>
          <p:cNvGrpSpPr/>
          <p:nvPr/>
        </p:nvGrpSpPr>
        <p:grpSpPr>
          <a:xfrm>
            <a:off x="6625208" y="2621177"/>
            <a:ext cx="1347056" cy="1088030"/>
            <a:chOff x="6689083" y="3319616"/>
            <a:chExt cx="1347056" cy="1088030"/>
          </a:xfrm>
        </p:grpSpPr>
        <p:pic>
          <p:nvPicPr>
            <p:cNvPr id="19" name="Picture 18">
              <a:extLst>
                <a:ext uri="{FF2B5EF4-FFF2-40B4-BE49-F238E27FC236}">
                  <a16:creationId xmlns:a16="http://schemas.microsoft.com/office/drawing/2014/main" id="{B9182290-7692-49AD-8E6A-BB62CB180E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9083" y="3319616"/>
              <a:ext cx="1347056" cy="939979"/>
            </a:xfrm>
            <a:prstGeom prst="rect">
              <a:avLst/>
            </a:prstGeom>
          </p:spPr>
        </p:pic>
        <p:sp>
          <p:nvSpPr>
            <p:cNvPr id="20" name="TextBox 19">
              <a:extLst>
                <a:ext uri="{FF2B5EF4-FFF2-40B4-BE49-F238E27FC236}">
                  <a16:creationId xmlns:a16="http://schemas.microsoft.com/office/drawing/2014/main" id="{7348F60F-B299-40D7-BCE8-1A0D14E8ECB2}"/>
                </a:ext>
              </a:extLst>
            </p:cNvPr>
            <p:cNvSpPr txBox="1"/>
            <p:nvPr/>
          </p:nvSpPr>
          <p:spPr>
            <a:xfrm>
              <a:off x="6943958" y="3945981"/>
              <a:ext cx="788213"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SaaS</a:t>
              </a:r>
            </a:p>
          </p:txBody>
        </p:sp>
      </p:grpSp>
      <p:grpSp>
        <p:nvGrpSpPr>
          <p:cNvPr id="21" name="Group 20">
            <a:extLst>
              <a:ext uri="{FF2B5EF4-FFF2-40B4-BE49-F238E27FC236}">
                <a16:creationId xmlns:a16="http://schemas.microsoft.com/office/drawing/2014/main" id="{D8036CD1-BE4A-4DF7-9DB5-4042F9847C5A}"/>
              </a:ext>
            </a:extLst>
          </p:cNvPr>
          <p:cNvGrpSpPr/>
          <p:nvPr/>
        </p:nvGrpSpPr>
        <p:grpSpPr>
          <a:xfrm>
            <a:off x="5203072" y="3061004"/>
            <a:ext cx="1347056" cy="1073817"/>
            <a:chOff x="5508576" y="3626785"/>
            <a:chExt cx="1347056" cy="1073817"/>
          </a:xfrm>
        </p:grpSpPr>
        <p:pic>
          <p:nvPicPr>
            <p:cNvPr id="22" name="Picture 21">
              <a:extLst>
                <a:ext uri="{FF2B5EF4-FFF2-40B4-BE49-F238E27FC236}">
                  <a16:creationId xmlns:a16="http://schemas.microsoft.com/office/drawing/2014/main" id="{4F0E3075-C960-4C46-AF11-8594F9B983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8576" y="3626785"/>
              <a:ext cx="1347056" cy="939979"/>
            </a:xfrm>
            <a:prstGeom prst="rect">
              <a:avLst/>
            </a:prstGeom>
          </p:spPr>
        </p:pic>
        <p:sp>
          <p:nvSpPr>
            <p:cNvPr id="23" name="TextBox 22">
              <a:extLst>
                <a:ext uri="{FF2B5EF4-FFF2-40B4-BE49-F238E27FC236}">
                  <a16:creationId xmlns:a16="http://schemas.microsoft.com/office/drawing/2014/main" id="{2FBFD0F1-A268-4CDD-B58C-ABA538D153E2}"/>
                </a:ext>
              </a:extLst>
            </p:cNvPr>
            <p:cNvSpPr txBox="1"/>
            <p:nvPr/>
          </p:nvSpPr>
          <p:spPr>
            <a:xfrm>
              <a:off x="5704340" y="4238937"/>
              <a:ext cx="1065264"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Clouds</a:t>
              </a:r>
            </a:p>
          </p:txBody>
        </p:sp>
      </p:grpSp>
    </p:spTree>
    <p:extLst>
      <p:ext uri="{BB962C8B-B14F-4D97-AF65-F5344CB8AC3E}">
        <p14:creationId xmlns:p14="http://schemas.microsoft.com/office/powerpoint/2010/main" val="19278260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F065-7B5F-49CD-8077-317EFD49F7D7}"/>
              </a:ext>
            </a:extLst>
          </p:cNvPr>
          <p:cNvSpPr>
            <a:spLocks noGrp="1"/>
          </p:cNvSpPr>
          <p:nvPr>
            <p:ph type="title"/>
          </p:nvPr>
        </p:nvSpPr>
        <p:spPr/>
        <p:txBody>
          <a:bodyPr/>
          <a:lstStyle/>
          <a:p>
            <a:r>
              <a:rPr lang="en-SG" dirty="0"/>
              <a:t>Azure SQL Data Warehouse</a:t>
            </a:r>
            <a:br>
              <a:rPr lang="en-SG" dirty="0"/>
            </a:br>
            <a:r>
              <a:rPr lang="en-AU" sz="1600" dirty="0">
                <a:hlinkClick r:id="rId2"/>
              </a:rPr>
              <a:t>https://docs.microsoft.com/en-us/azure/sql-data-warehouse/</a:t>
            </a:r>
            <a:endParaRPr lang="en-AU" sz="1600" dirty="0"/>
          </a:p>
        </p:txBody>
      </p:sp>
      <p:grpSp>
        <p:nvGrpSpPr>
          <p:cNvPr id="3" name="Group 2">
            <a:extLst>
              <a:ext uri="{FF2B5EF4-FFF2-40B4-BE49-F238E27FC236}">
                <a16:creationId xmlns:a16="http://schemas.microsoft.com/office/drawing/2014/main" id="{7E9F414F-BA40-4D2C-8761-A0D0FD58D8CE}"/>
              </a:ext>
            </a:extLst>
          </p:cNvPr>
          <p:cNvGrpSpPr/>
          <p:nvPr/>
        </p:nvGrpSpPr>
        <p:grpSpPr>
          <a:xfrm>
            <a:off x="2468495" y="1563704"/>
            <a:ext cx="6914315" cy="3746218"/>
            <a:chOff x="2640366" y="1683621"/>
            <a:chExt cx="6914315" cy="3226525"/>
          </a:xfrm>
        </p:grpSpPr>
        <p:cxnSp>
          <p:nvCxnSpPr>
            <p:cNvPr id="20" name="Straight Connector 19">
              <a:extLst>
                <a:ext uri="{FF2B5EF4-FFF2-40B4-BE49-F238E27FC236}">
                  <a16:creationId xmlns:a16="http://schemas.microsoft.com/office/drawing/2014/main" id="{5F9EA744-F623-4767-8087-37066966733A}"/>
                </a:ext>
              </a:extLst>
            </p:cNvPr>
            <p:cNvCxnSpPr/>
            <p:nvPr/>
          </p:nvCxnSpPr>
          <p:spPr>
            <a:xfrm>
              <a:off x="2640366"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D12DC-2259-4BF3-A166-3576DC74E8AC}"/>
                </a:ext>
              </a:extLst>
            </p:cNvPr>
            <p:cNvCxnSpPr/>
            <p:nvPr/>
          </p:nvCxnSpPr>
          <p:spPr>
            <a:xfrm>
              <a:off x="4945138"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D91CAC-D1AA-4449-A98B-6B8AA42C9B65}"/>
                </a:ext>
              </a:extLst>
            </p:cNvPr>
            <p:cNvCxnSpPr/>
            <p:nvPr/>
          </p:nvCxnSpPr>
          <p:spPr>
            <a:xfrm>
              <a:off x="7249910"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0F12E7-99DE-40F7-A3DC-9ACA6624F41F}"/>
                </a:ext>
              </a:extLst>
            </p:cNvPr>
            <p:cNvCxnSpPr/>
            <p:nvPr/>
          </p:nvCxnSpPr>
          <p:spPr>
            <a:xfrm>
              <a:off x="9554681"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8B99A039-2AEE-40A9-B2FA-71E780F7468F}"/>
              </a:ext>
            </a:extLst>
          </p:cNvPr>
          <p:cNvSpPr/>
          <p:nvPr/>
        </p:nvSpPr>
        <p:spPr>
          <a:xfrm>
            <a:off x="213414" y="1738026"/>
            <a:ext cx="217868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Best in class </a:t>
            </a:r>
            <a:endParaRPr lang="en-US">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50">
                <a:solidFill>
                  <a:schemeClr val="tx2"/>
                </a:solidFill>
                <a:latin typeface="Segoe UI Semibold" panose="020B0702040204020203" pitchFamily="34" charset="0"/>
                <a:cs typeface="Segoe UI Semibold" panose="020B0702040204020203" pitchFamily="34" charset="0"/>
              </a:rPr>
              <a:t>p</a:t>
            </a: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rice-performance</a:t>
            </a:r>
            <a:endParaRPr lang="en-US" sz="1600" b="0" i="0" u="none" strike="noStrike" kern="1200" cap="none" spc="-5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5" name="TextBox 35">
            <a:extLst>
              <a:ext uri="{FF2B5EF4-FFF2-40B4-BE49-F238E27FC236}">
                <a16:creationId xmlns:a16="http://schemas.microsoft.com/office/drawing/2014/main" id="{B5BD80FB-F71B-4D30-A71B-5F5693FDFAC0}"/>
              </a:ext>
            </a:extLst>
          </p:cNvPr>
          <p:cNvSpPr txBox="1"/>
          <p:nvPr/>
        </p:nvSpPr>
        <p:spPr>
          <a:xfrm>
            <a:off x="213414" y="4280778"/>
            <a:ext cx="219070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r>
              <a:rPr kumimoji="0" lang="en-US" sz="1400" b="0" i="0" u="none" strike="noStrike" kern="1200" cap="none" normalizeH="0" baseline="0" noProof="0" dirty="0">
                <a:ln>
                  <a:noFill/>
                </a:ln>
                <a:solidFill>
                  <a:srgbClr val="000000"/>
                </a:solidFill>
                <a:effectLst/>
                <a:uLnTx/>
                <a:uFillTx/>
                <a:latin typeface="Segoe UI"/>
                <a:ea typeface="+mn-ea"/>
                <a:cs typeface="+mn-cs"/>
              </a:rPr>
              <a:t>Up to</a:t>
            </a:r>
            <a:r>
              <a:rPr lang="en-US" sz="1400" dirty="0">
                <a:solidFill>
                  <a:srgbClr val="000000"/>
                </a:solidFill>
                <a:latin typeface="Segoe UI"/>
              </a:rPr>
              <a:t> 14X times faster and </a:t>
            </a:r>
            <a:r>
              <a:rPr kumimoji="0" lang="en-US" sz="1400" b="0" i="0" u="none" strike="noStrike" kern="1200" cap="none" normalizeH="0" baseline="0" noProof="0" dirty="0">
                <a:ln>
                  <a:noFill/>
                </a:ln>
                <a:solidFill>
                  <a:srgbClr val="000000"/>
                </a:solidFill>
                <a:effectLst/>
                <a:uLnTx/>
                <a:uFillTx/>
                <a:latin typeface="Segoe UI"/>
                <a:ea typeface="+mn-ea"/>
                <a:cs typeface="+mn-cs"/>
              </a:rPr>
              <a:t>94% less expensive than </a:t>
            </a:r>
            <a:r>
              <a:rPr lang="en-US" sz="1400" dirty="0">
                <a:solidFill>
                  <a:srgbClr val="000000"/>
                </a:solidFill>
                <a:latin typeface="Segoe UI"/>
              </a:rPr>
              <a:t>cloud </a:t>
            </a:r>
            <a:r>
              <a:rPr kumimoji="0" lang="en-US" sz="1400" b="0" i="0" u="none" strike="noStrike" kern="1200" cap="none" normalizeH="0" baseline="0" noProof="0" dirty="0">
                <a:ln>
                  <a:noFill/>
                </a:ln>
                <a:solidFill>
                  <a:srgbClr val="000000"/>
                </a:solidFill>
                <a:effectLst/>
                <a:uLnTx/>
                <a:uFillTx/>
                <a:latin typeface="Segoe UI"/>
                <a:ea typeface="+mn-ea"/>
                <a:cs typeface="+mn-cs"/>
              </a:rPr>
              <a:t>competitors</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solidFill>
                <a:srgbClr val="000000"/>
              </a:solidFill>
              <a:latin typeface="Segoe UI"/>
            </a:endParaRPr>
          </a:p>
        </p:txBody>
      </p:sp>
      <p:sp>
        <p:nvSpPr>
          <p:cNvPr id="6" name="Rectangle 5">
            <a:extLst>
              <a:ext uri="{FF2B5EF4-FFF2-40B4-BE49-F238E27FC236}">
                <a16:creationId xmlns:a16="http://schemas.microsoft.com/office/drawing/2014/main" id="{7B1E3D8D-BDEC-42A2-8570-FAE5D0CA7436}"/>
              </a:ext>
            </a:extLst>
          </p:cNvPr>
          <p:cNvSpPr/>
          <p:nvPr/>
        </p:nvSpPr>
        <p:spPr>
          <a:xfrm>
            <a:off x="2658010" y="1738026"/>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Industry-leading security </a:t>
            </a:r>
            <a:endParaRPr lang="en-US">
              <a:ea typeface="+mn-ea"/>
            </a:endParaRPr>
          </a:p>
        </p:txBody>
      </p:sp>
      <p:sp>
        <p:nvSpPr>
          <p:cNvPr id="7" name="TextBox 44">
            <a:extLst>
              <a:ext uri="{FF2B5EF4-FFF2-40B4-BE49-F238E27FC236}">
                <a16:creationId xmlns:a16="http://schemas.microsoft.com/office/drawing/2014/main" id="{6567DAC9-D149-48FE-B86F-271C8A714205}"/>
              </a:ext>
            </a:extLst>
          </p:cNvPr>
          <p:cNvSpPr txBox="1"/>
          <p:nvPr/>
        </p:nvSpPr>
        <p:spPr>
          <a:xfrm>
            <a:off x="2658013" y="4260308"/>
            <a:ext cx="2052101" cy="954107"/>
          </a:xfrm>
          <a:prstGeom prst="rect">
            <a:avLst/>
          </a:prstGeom>
          <a:noFill/>
        </p:spPr>
        <p:txBody>
          <a:bodyPr wrap="square" lIns="91440" tIns="45720" rIns="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Defense-in-depth security and 99.9% financially backed availability SLA </a:t>
            </a:r>
          </a:p>
        </p:txBody>
      </p:sp>
      <p:sp>
        <p:nvSpPr>
          <p:cNvPr id="8" name="Rectangle 7">
            <a:extLst>
              <a:ext uri="{FF2B5EF4-FFF2-40B4-BE49-F238E27FC236}">
                <a16:creationId xmlns:a16="http://schemas.microsoft.com/office/drawing/2014/main" id="{5678EB86-38B0-49E7-B534-B72846171BB0}"/>
              </a:ext>
            </a:extLst>
          </p:cNvPr>
          <p:cNvSpPr/>
          <p:nvPr/>
        </p:nvSpPr>
        <p:spPr>
          <a:xfrm>
            <a:off x="4849654" y="1720903"/>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Intelligent workload management</a:t>
            </a:r>
            <a:endParaRPr lang="en-US">
              <a:ea typeface="+mn-ea"/>
            </a:endParaRPr>
          </a:p>
        </p:txBody>
      </p:sp>
      <p:sp>
        <p:nvSpPr>
          <p:cNvPr id="9" name="TextBox 37">
            <a:extLst>
              <a:ext uri="{FF2B5EF4-FFF2-40B4-BE49-F238E27FC236}">
                <a16:creationId xmlns:a16="http://schemas.microsoft.com/office/drawing/2014/main" id="{C17E3278-47D0-449B-8D29-7381A135B931}"/>
              </a:ext>
            </a:extLst>
          </p:cNvPr>
          <p:cNvSpPr txBox="1"/>
          <p:nvPr/>
        </p:nvSpPr>
        <p:spPr>
          <a:xfrm>
            <a:off x="4849657" y="4276424"/>
            <a:ext cx="2052101"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Separation of compute and storage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Prioritize resources for the most valuable workloads</a:t>
            </a:r>
            <a:endParaRPr kumimoji="0" lang="en-US" sz="1400" b="0" i="0" u="none" strike="noStrike" kern="1200" cap="none" normalizeH="0" baseline="0" noProof="0">
              <a:ln>
                <a:noFill/>
              </a:ln>
              <a:solidFill>
                <a:srgbClr val="000000"/>
              </a:solidFill>
              <a:effectLst/>
              <a:uLnTx/>
              <a:uFillTx/>
              <a:latin typeface="Segoe UI"/>
              <a:ea typeface="+mn-ea"/>
              <a:cs typeface="Segoe UI"/>
            </a:endParaRPr>
          </a:p>
        </p:txBody>
      </p:sp>
      <p:sp>
        <p:nvSpPr>
          <p:cNvPr id="10" name="Rectangle 9">
            <a:extLst>
              <a:ext uri="{FF2B5EF4-FFF2-40B4-BE49-F238E27FC236}">
                <a16:creationId xmlns:a16="http://schemas.microsoft.com/office/drawing/2014/main" id="{85915DDA-26CB-4429-B3ED-4A3E0BC3003E}"/>
              </a:ext>
            </a:extLst>
          </p:cNvPr>
          <p:cNvSpPr/>
          <p:nvPr/>
        </p:nvSpPr>
        <p:spPr>
          <a:xfrm>
            <a:off x="9542268" y="1738026"/>
            <a:ext cx="2220195"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Developer </a:t>
            </a:r>
            <a:r>
              <a:rPr lang="en-US" sz="1600" spc="-50">
                <a:solidFill>
                  <a:schemeClr val="tx2"/>
                </a:solidFill>
                <a:latin typeface="Segoe UI Semibold" panose="020B0702040204020203" pitchFamily="34" charset="0"/>
                <a:cs typeface="Segoe UI Semibold" panose="020B0702040204020203" pitchFamily="34" charset="0"/>
              </a:rPr>
              <a:t>productivity</a:t>
            </a:r>
            <a:endParaRPr lang="en-US"/>
          </a:p>
        </p:txBody>
      </p:sp>
      <p:sp>
        <p:nvSpPr>
          <p:cNvPr id="11" name="TextBox 39">
            <a:extLst>
              <a:ext uri="{FF2B5EF4-FFF2-40B4-BE49-F238E27FC236}">
                <a16:creationId xmlns:a16="http://schemas.microsoft.com/office/drawing/2014/main" id="{90B4B3C4-72AD-4EFC-A38F-00B4CF699572}"/>
              </a:ext>
            </a:extLst>
          </p:cNvPr>
          <p:cNvSpPr txBox="1"/>
          <p:nvPr/>
        </p:nvSpPr>
        <p:spPr>
          <a:xfrm>
            <a:off x="9501798" y="4276424"/>
            <a:ext cx="2133044"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Enterprise class application lifecycle management</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gradFill>
                <a:gsLst>
                  <a:gs pos="2917">
                    <a:prstClr val="black"/>
                  </a:gs>
                  <a:gs pos="30000">
                    <a:prstClr val="black"/>
                  </a:gs>
                </a:gsLst>
                <a:lin ang="5400000" scaled="0"/>
              </a:gradFill>
              <a:latin typeface="Segoe UI"/>
            </a:endParaRPr>
          </a:p>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ADC63CA-E9F7-4964-8160-C620B9B1F826}"/>
              </a:ext>
            </a:extLst>
          </p:cNvPr>
          <p:cNvSpPr/>
          <p:nvPr/>
        </p:nvSpPr>
        <p:spPr>
          <a:xfrm>
            <a:off x="7197028" y="1738026"/>
            <a:ext cx="205210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Data flexibility</a:t>
            </a:r>
            <a:endParaRPr lang="en-US">
              <a:ea typeface="+mn-ea"/>
            </a:endParaRPr>
          </a:p>
        </p:txBody>
      </p:sp>
      <p:sp>
        <p:nvSpPr>
          <p:cNvPr id="13" name="TextBox 38">
            <a:extLst>
              <a:ext uri="{FF2B5EF4-FFF2-40B4-BE49-F238E27FC236}">
                <a16:creationId xmlns:a16="http://schemas.microsoft.com/office/drawing/2014/main" id="{6552C327-E94C-45F5-B232-64C2970E1921}"/>
              </a:ext>
            </a:extLst>
          </p:cNvPr>
          <p:cNvSpPr txBox="1"/>
          <p:nvPr/>
        </p:nvSpPr>
        <p:spPr>
          <a:xfrm>
            <a:off x="7197031" y="4260308"/>
            <a:ext cx="2182730" cy="1031051"/>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Query directly over the Data Lake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Support for structured and semi-structured data</a:t>
            </a:r>
          </a:p>
        </p:txBody>
      </p:sp>
      <p:pic>
        <p:nvPicPr>
          <p:cNvPr id="15" name="Picture 14">
            <a:extLst>
              <a:ext uri="{FF2B5EF4-FFF2-40B4-BE49-F238E27FC236}">
                <a16:creationId xmlns:a16="http://schemas.microsoft.com/office/drawing/2014/main" id="{832AD87F-6DA6-461F-B42B-88807AD66A0D}"/>
              </a:ext>
            </a:extLst>
          </p:cNvPr>
          <p:cNvPicPr>
            <a:picLocks noChangeAspect="1"/>
          </p:cNvPicPr>
          <p:nvPr/>
        </p:nvPicPr>
        <p:blipFill>
          <a:blip r:embed="rId3"/>
          <a:stretch>
            <a:fillRect/>
          </a:stretch>
        </p:blipFill>
        <p:spPr>
          <a:xfrm>
            <a:off x="947177" y="2945188"/>
            <a:ext cx="679602" cy="777240"/>
          </a:xfrm>
          <a:prstGeom prst="rect">
            <a:avLst/>
          </a:prstGeom>
        </p:spPr>
      </p:pic>
      <p:pic>
        <p:nvPicPr>
          <p:cNvPr id="16" name="Picture 15">
            <a:extLst>
              <a:ext uri="{FF2B5EF4-FFF2-40B4-BE49-F238E27FC236}">
                <a16:creationId xmlns:a16="http://schemas.microsoft.com/office/drawing/2014/main" id="{D8BB0C7B-A2CB-4401-A779-F23BDCAA7B7D}"/>
              </a:ext>
            </a:extLst>
          </p:cNvPr>
          <p:cNvPicPr>
            <a:picLocks noChangeAspect="1"/>
          </p:cNvPicPr>
          <p:nvPr/>
        </p:nvPicPr>
        <p:blipFill>
          <a:blip r:embed="rId4"/>
          <a:stretch>
            <a:fillRect/>
          </a:stretch>
        </p:blipFill>
        <p:spPr>
          <a:xfrm>
            <a:off x="3355929" y="2780249"/>
            <a:ext cx="656267" cy="1107118"/>
          </a:xfrm>
          <a:prstGeom prst="rect">
            <a:avLst/>
          </a:prstGeom>
        </p:spPr>
      </p:pic>
      <p:pic>
        <p:nvPicPr>
          <p:cNvPr id="17" name="Picture 16">
            <a:extLst>
              <a:ext uri="{FF2B5EF4-FFF2-40B4-BE49-F238E27FC236}">
                <a16:creationId xmlns:a16="http://schemas.microsoft.com/office/drawing/2014/main" id="{889291EB-55FC-4CE3-8886-112C6F3B2557}"/>
              </a:ext>
            </a:extLst>
          </p:cNvPr>
          <p:cNvPicPr>
            <a:picLocks noChangeAspect="1"/>
          </p:cNvPicPr>
          <p:nvPr/>
        </p:nvPicPr>
        <p:blipFill>
          <a:blip r:embed="rId5"/>
          <a:stretch>
            <a:fillRect/>
          </a:stretch>
        </p:blipFill>
        <p:spPr>
          <a:xfrm>
            <a:off x="7722385" y="2918148"/>
            <a:ext cx="775605" cy="831320"/>
          </a:xfrm>
          <a:prstGeom prst="rect">
            <a:avLst/>
          </a:prstGeom>
        </p:spPr>
      </p:pic>
      <p:pic>
        <p:nvPicPr>
          <p:cNvPr id="18" name="Picture 17">
            <a:extLst>
              <a:ext uri="{FF2B5EF4-FFF2-40B4-BE49-F238E27FC236}">
                <a16:creationId xmlns:a16="http://schemas.microsoft.com/office/drawing/2014/main" id="{601DD4F8-DEF2-4ADD-A5D6-6F7F0D0C221C}"/>
              </a:ext>
            </a:extLst>
          </p:cNvPr>
          <p:cNvPicPr>
            <a:picLocks noChangeAspect="1"/>
          </p:cNvPicPr>
          <p:nvPr/>
        </p:nvPicPr>
        <p:blipFill>
          <a:blip r:embed="rId6"/>
          <a:stretch>
            <a:fillRect/>
          </a:stretch>
        </p:blipFill>
        <p:spPr>
          <a:xfrm>
            <a:off x="10159119" y="2924608"/>
            <a:ext cx="818401" cy="818401"/>
          </a:xfrm>
          <a:prstGeom prst="rect">
            <a:avLst/>
          </a:prstGeom>
        </p:spPr>
      </p:pic>
      <p:pic>
        <p:nvPicPr>
          <p:cNvPr id="19" name="Picture 18">
            <a:extLst>
              <a:ext uri="{FF2B5EF4-FFF2-40B4-BE49-F238E27FC236}">
                <a16:creationId xmlns:a16="http://schemas.microsoft.com/office/drawing/2014/main" id="{7281F6AE-51A9-4E9E-9551-1A9525365FB6}"/>
              </a:ext>
            </a:extLst>
          </p:cNvPr>
          <p:cNvPicPr>
            <a:picLocks noChangeAspect="1"/>
          </p:cNvPicPr>
          <p:nvPr/>
        </p:nvPicPr>
        <p:blipFill>
          <a:blip r:embed="rId7"/>
          <a:stretch>
            <a:fillRect/>
          </a:stretch>
        </p:blipFill>
        <p:spPr>
          <a:xfrm>
            <a:off x="5398582" y="2958104"/>
            <a:ext cx="751409" cy="751409"/>
          </a:xfrm>
          <a:prstGeom prst="rect">
            <a:avLst/>
          </a:prstGeom>
        </p:spPr>
      </p:pic>
    </p:spTree>
    <p:extLst>
      <p:ext uri="{BB962C8B-B14F-4D97-AF65-F5344CB8AC3E}">
        <p14:creationId xmlns:p14="http://schemas.microsoft.com/office/powerpoint/2010/main" val="31102652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SQL Data Warehouse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Relational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46CD48C-9548-473C-AD9D-C36E658D91EB}"/>
              </a:ext>
            </a:extLst>
          </p:cNvPr>
          <p:cNvPicPr>
            <a:picLocks noChangeAspect="1"/>
          </p:cNvPicPr>
          <p:nvPr/>
        </p:nvPicPr>
        <p:blipFill>
          <a:blip r:embed="rId2"/>
          <a:stretch>
            <a:fillRect/>
          </a:stretch>
        </p:blipFill>
        <p:spPr>
          <a:xfrm>
            <a:off x="1717733" y="1324599"/>
            <a:ext cx="8182338" cy="5443714"/>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5" name="Picture 4">
            <a:extLst>
              <a:ext uri="{FF2B5EF4-FFF2-40B4-BE49-F238E27FC236}">
                <a16:creationId xmlns:a16="http://schemas.microsoft.com/office/drawing/2014/main" id="{34FD0714-F0BA-434D-BC46-88A94E09E84E}"/>
              </a:ext>
            </a:extLst>
          </p:cNvPr>
          <p:cNvPicPr>
            <a:picLocks noChangeAspect="1"/>
          </p:cNvPicPr>
          <p:nvPr/>
        </p:nvPicPr>
        <p:blipFill>
          <a:blip r:embed="rId2"/>
          <a:stretch>
            <a:fillRect/>
          </a:stretch>
        </p:blipFill>
        <p:spPr>
          <a:xfrm>
            <a:off x="1761899" y="1298961"/>
            <a:ext cx="8668201" cy="526297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983509"/>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a:t>
            </a:r>
          </a:p>
          <a:p>
            <a:r>
              <a:rPr lang="en-AU" b="0" dirty="0">
                <a:solidFill>
                  <a:schemeClr val="tx1"/>
                </a:solidFill>
              </a:rPr>
              <a:t>Encryption</a:t>
            </a:r>
          </a:p>
          <a:p>
            <a:r>
              <a:rPr lang="en-AU" b="0" dirty="0">
                <a:solidFill>
                  <a:schemeClr val="tx1"/>
                </a:solidFill>
              </a:rPr>
              <a:t>Row-Level Security</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a:xfrm>
            <a:off x="426424" y="1146619"/>
            <a:ext cx="11339774" cy="271613"/>
          </a:xfrm>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a:xfrm>
            <a:off x="426424" y="222584"/>
            <a:ext cx="11336039" cy="739343"/>
          </a:xfrm>
        </p:spPr>
        <p:txBody>
          <a:bodyPr/>
          <a:lstStyle/>
          <a:p>
            <a:r>
              <a:rPr lang="en-AU" dirty="0"/>
              <a:t>Azure Data Lake Storage Gen2</a:t>
            </a:r>
            <a:br>
              <a:rPr lang="en-AU" dirty="0"/>
            </a:br>
            <a:r>
              <a:rPr lang="en-AU" sz="1600" dirty="0">
                <a:hlinkClick r:id="rId2"/>
              </a:rPr>
              <a:t>https://docs.microsoft.com/en-us/azure/storage/blobs/data-lake-storage-introduction</a:t>
            </a:r>
            <a:endParaRPr lang="en-AU" sz="1600" dirty="0"/>
          </a:p>
        </p:txBody>
      </p:sp>
      <p:sp>
        <p:nvSpPr>
          <p:cNvPr id="4" name="Rectangle 3">
            <a:extLst>
              <a:ext uri="{FF2B5EF4-FFF2-40B4-BE49-F238E27FC236}">
                <a16:creationId xmlns:a16="http://schemas.microsoft.com/office/drawing/2014/main" id="{6F9B4671-69AC-4384-B311-60ED23082E1D}"/>
              </a:ext>
            </a:extLst>
          </p:cNvPr>
          <p:cNvSpPr/>
          <p:nvPr/>
        </p:nvSpPr>
        <p:spPr bwMode="auto">
          <a:xfrm>
            <a:off x="829610" y="2199226"/>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8D3C259-2490-4E4D-86CC-36D8087E8CF2}"/>
              </a:ext>
            </a:extLst>
          </p:cNvPr>
          <p:cNvSpPr/>
          <p:nvPr/>
        </p:nvSpPr>
        <p:spPr bwMode="auto">
          <a:xfrm>
            <a:off x="829610" y="5653626"/>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900B46-0F8D-4DB3-ADE0-E7DE611D1832}"/>
              </a:ext>
            </a:extLst>
          </p:cNvPr>
          <p:cNvSpPr/>
          <p:nvPr/>
        </p:nvSpPr>
        <p:spPr bwMode="auto">
          <a:xfrm>
            <a:off x="1891038" y="5740755"/>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7" name="Rectangle 6">
            <a:extLst>
              <a:ext uri="{FF2B5EF4-FFF2-40B4-BE49-F238E27FC236}">
                <a16:creationId xmlns:a16="http://schemas.microsoft.com/office/drawing/2014/main" id="{85AC9F4E-3201-44C2-8388-76E266FEF32E}"/>
              </a:ext>
            </a:extLst>
          </p:cNvPr>
          <p:cNvSpPr/>
          <p:nvPr/>
        </p:nvSpPr>
        <p:spPr bwMode="auto">
          <a:xfrm>
            <a:off x="4457135" y="5740755"/>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8" name="Rectangle 7">
            <a:extLst>
              <a:ext uri="{FF2B5EF4-FFF2-40B4-BE49-F238E27FC236}">
                <a16:creationId xmlns:a16="http://schemas.microsoft.com/office/drawing/2014/main" id="{F203F991-48E7-4E1A-A036-743618F7C723}"/>
              </a:ext>
            </a:extLst>
          </p:cNvPr>
          <p:cNvSpPr/>
          <p:nvPr/>
        </p:nvSpPr>
        <p:spPr bwMode="auto">
          <a:xfrm>
            <a:off x="7023232" y="5740755"/>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9" name="TextBox 1">
            <a:extLst>
              <a:ext uri="{FF2B5EF4-FFF2-40B4-BE49-F238E27FC236}">
                <a16:creationId xmlns:a16="http://schemas.microsoft.com/office/drawing/2014/main" id="{3E8184C0-40A3-4C5C-8E60-3CDF9CEED502}"/>
              </a:ext>
            </a:extLst>
          </p:cNvPr>
          <p:cNvSpPr txBox="1"/>
          <p:nvPr/>
        </p:nvSpPr>
        <p:spPr>
          <a:xfrm>
            <a:off x="4726249" y="4933244"/>
            <a:ext cx="2019091" cy="627864"/>
          </a:xfrm>
          <a:prstGeom prst="rect">
            <a:avLst/>
          </a:prstGeom>
          <a:solidFill>
            <a:srgbClr val="0078D7"/>
          </a:solid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bg1"/>
                </a:solidFill>
              </a:rPr>
              <a:t>Common Blob Storage Foundation</a:t>
            </a:r>
          </a:p>
        </p:txBody>
      </p:sp>
      <p:sp>
        <p:nvSpPr>
          <p:cNvPr id="10" name="TextBox 58">
            <a:extLst>
              <a:ext uri="{FF2B5EF4-FFF2-40B4-BE49-F238E27FC236}">
                <a16:creationId xmlns:a16="http://schemas.microsoft.com/office/drawing/2014/main" id="{BD352243-0852-4FF6-8CCB-9D97FF19BBE3}"/>
              </a:ext>
            </a:extLst>
          </p:cNvPr>
          <p:cNvSpPr txBox="1"/>
          <p:nvPr/>
        </p:nvSpPr>
        <p:spPr>
          <a:xfrm>
            <a:off x="2734107" y="1329409"/>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11" name="TextBox 59">
            <a:extLst>
              <a:ext uri="{FF2B5EF4-FFF2-40B4-BE49-F238E27FC236}">
                <a16:creationId xmlns:a16="http://schemas.microsoft.com/office/drawing/2014/main" id="{D70B9343-B709-436B-9222-5AE209CE5655}"/>
              </a:ext>
            </a:extLst>
          </p:cNvPr>
          <p:cNvSpPr txBox="1"/>
          <p:nvPr/>
        </p:nvSpPr>
        <p:spPr>
          <a:xfrm>
            <a:off x="7476051" y="1329409"/>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12"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6530" y="1638551"/>
            <a:ext cx="578806" cy="578806"/>
          </a:xfrm>
          <a:prstGeom prst="rect">
            <a:avLst/>
          </a:prstGeom>
        </p:spPr>
      </p:pic>
      <p:pic>
        <p:nvPicPr>
          <p:cNvPr id="13"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6789" y="1623450"/>
            <a:ext cx="578806" cy="578806"/>
          </a:xfrm>
          <a:prstGeom prst="rect">
            <a:avLst/>
          </a:prstGeom>
        </p:spPr>
      </p:pic>
      <p:sp>
        <p:nvSpPr>
          <p:cNvPr id="15" name="Rectangle 14">
            <a:extLst>
              <a:ext uri="{FF2B5EF4-FFF2-40B4-BE49-F238E27FC236}">
                <a16:creationId xmlns:a16="http://schemas.microsoft.com/office/drawing/2014/main" id="{241AAE0F-8B38-4C0E-9CB1-0EC1CFFADB1F}"/>
              </a:ext>
            </a:extLst>
          </p:cNvPr>
          <p:cNvSpPr/>
          <p:nvPr/>
        </p:nvSpPr>
        <p:spPr bwMode="auto">
          <a:xfrm>
            <a:off x="1972510" y="2398633"/>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E55E92E-22EA-4896-B30B-EF73BACAC3A4}"/>
              </a:ext>
            </a:extLst>
          </p:cNvPr>
          <p:cNvSpPr/>
          <p:nvPr/>
        </p:nvSpPr>
        <p:spPr>
          <a:xfrm>
            <a:off x="2196822" y="4049859"/>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17" name="Rectangle 16">
            <a:extLst>
              <a:ext uri="{FF2B5EF4-FFF2-40B4-BE49-F238E27FC236}">
                <a16:creationId xmlns:a16="http://schemas.microsoft.com/office/drawing/2014/main" id="{3029B417-E585-4164-A33E-33A35AB76F6A}"/>
              </a:ext>
            </a:extLst>
          </p:cNvPr>
          <p:cNvSpPr/>
          <p:nvPr/>
        </p:nvSpPr>
        <p:spPr>
          <a:xfrm>
            <a:off x="2395400" y="2659912"/>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18" name="Rectangle 17">
            <a:extLst>
              <a:ext uri="{FF2B5EF4-FFF2-40B4-BE49-F238E27FC236}">
                <a16:creationId xmlns:a16="http://schemas.microsoft.com/office/drawing/2014/main" id="{8432D975-33F8-4A18-8515-3E00F50F649F}"/>
              </a:ext>
            </a:extLst>
          </p:cNvPr>
          <p:cNvSpPr/>
          <p:nvPr/>
        </p:nvSpPr>
        <p:spPr bwMode="auto">
          <a:xfrm>
            <a:off x="6850636" y="2398633"/>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D82543A2-A690-4402-80D9-5BF4C888DAD3}"/>
              </a:ext>
            </a:extLst>
          </p:cNvPr>
          <p:cNvSpPr/>
          <p:nvPr/>
        </p:nvSpPr>
        <p:spPr>
          <a:xfrm>
            <a:off x="7074948" y="3955668"/>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20" name="Rectangle 19">
            <a:extLst>
              <a:ext uri="{FF2B5EF4-FFF2-40B4-BE49-F238E27FC236}">
                <a16:creationId xmlns:a16="http://schemas.microsoft.com/office/drawing/2014/main" id="{DA206FC7-AF9A-4E71-A667-BD0DDF098BCE}"/>
              </a:ext>
            </a:extLst>
          </p:cNvPr>
          <p:cNvSpPr/>
          <p:nvPr/>
        </p:nvSpPr>
        <p:spPr>
          <a:xfrm>
            <a:off x="7273526" y="2798411"/>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21" name="L-Shape 20">
            <a:extLst>
              <a:ext uri="{FF2B5EF4-FFF2-40B4-BE49-F238E27FC236}">
                <a16:creationId xmlns:a16="http://schemas.microsoft.com/office/drawing/2014/main" id="{54720EC4-FE6C-47F5-8452-3B678728B901}"/>
              </a:ext>
            </a:extLst>
          </p:cNvPr>
          <p:cNvSpPr/>
          <p:nvPr/>
        </p:nvSpPr>
        <p:spPr bwMode="auto">
          <a:xfrm>
            <a:off x="3108421" y="5028853"/>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Shape 21">
            <a:extLst>
              <a:ext uri="{FF2B5EF4-FFF2-40B4-BE49-F238E27FC236}">
                <a16:creationId xmlns:a16="http://schemas.microsoft.com/office/drawing/2014/main" id="{3622E743-24B4-45E5-BAF7-65219D06EF04}"/>
              </a:ext>
            </a:extLst>
          </p:cNvPr>
          <p:cNvSpPr/>
          <p:nvPr/>
        </p:nvSpPr>
        <p:spPr bwMode="auto">
          <a:xfrm flipH="1">
            <a:off x="7097191" y="5033367"/>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3">
            <a:extLst>
              <a:ext uri="{FF2B5EF4-FFF2-40B4-BE49-F238E27FC236}">
                <a16:creationId xmlns:a16="http://schemas.microsoft.com/office/drawing/2014/main" id="{DCA14BFB-A19A-4410-9045-D8594D50A55A}"/>
              </a:ext>
            </a:extLst>
          </p:cNvPr>
          <p:cNvSpPr txBox="1"/>
          <p:nvPr/>
        </p:nvSpPr>
        <p:spPr>
          <a:xfrm>
            <a:off x="4682633" y="6325406"/>
            <a:ext cx="2826736" cy="406265"/>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800" b="1" i="1" dirty="0">
                <a:gradFill>
                  <a:gsLst>
                    <a:gs pos="2917">
                      <a:schemeClr val="tx1"/>
                    </a:gs>
                    <a:gs pos="30000">
                      <a:schemeClr val="tx1"/>
                    </a:gs>
                  </a:gsLst>
                  <a:lin ang="5400000" scaled="0"/>
                </a:gradFill>
              </a:rPr>
              <a:t>* Full Blob and HNS Interoperability available in </a:t>
            </a:r>
            <a:r>
              <a:rPr lang="en-US" sz="800" b="1" i="1">
                <a:gradFill>
                  <a:gsLst>
                    <a:gs pos="2917">
                      <a:schemeClr val="tx1"/>
                    </a:gs>
                    <a:gs pos="30000">
                      <a:schemeClr val="tx1"/>
                    </a:gs>
                  </a:gsLst>
                  <a:lin ang="5400000" scaled="0"/>
                </a:gradFill>
              </a:rPr>
              <a:t>post-GA</a:t>
            </a:r>
            <a:endParaRPr lang="en-US" sz="8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and Azure SQL Data Warehouse</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6" name="Picture 5">
            <a:extLst>
              <a:ext uri="{FF2B5EF4-FFF2-40B4-BE49-F238E27FC236}">
                <a16:creationId xmlns:a16="http://schemas.microsoft.com/office/drawing/2014/main" id="{A20DCFDB-F136-4615-82A3-10B47062D102}"/>
              </a:ext>
            </a:extLst>
          </p:cNvPr>
          <p:cNvPicPr>
            <a:picLocks noChangeAspect="1"/>
          </p:cNvPicPr>
          <p:nvPr/>
        </p:nvPicPr>
        <p:blipFill>
          <a:blip r:embed="rId2"/>
          <a:stretch>
            <a:fillRect/>
          </a:stretch>
        </p:blipFill>
        <p:spPr>
          <a:xfrm>
            <a:off x="1959360" y="1211429"/>
            <a:ext cx="8270165" cy="5502145"/>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87B15D10-A907-4AE2-B0C5-E058A46A61D5}"/>
              </a:ext>
            </a:extLst>
          </p:cNvPr>
          <p:cNvPicPr>
            <a:picLocks noChangeAspect="1"/>
          </p:cNvPicPr>
          <p:nvPr/>
        </p:nvPicPr>
        <p:blipFill>
          <a:blip r:embed="rId2"/>
          <a:stretch>
            <a:fillRect/>
          </a:stretch>
        </p:blipFill>
        <p:spPr>
          <a:xfrm>
            <a:off x="1683159" y="1278718"/>
            <a:ext cx="8822568" cy="5356698"/>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a:xfrm>
            <a:off x="426424" y="1267412"/>
            <a:ext cx="11339774" cy="271613"/>
          </a:xfrm>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br>
              <a:rPr lang="en-AU" dirty="0"/>
            </a:br>
            <a:r>
              <a:rPr lang="en-AU" sz="1600" dirty="0">
                <a:hlinkClick r:id="rId2"/>
              </a:rPr>
              <a:t>https://docs.microsoft.com/en-us/azure/azure-databricks/</a:t>
            </a:r>
            <a:endParaRPr lang="en-AU" sz="1600" dirty="0"/>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EE874F4F-A1D5-42D5-945B-251FF11F0B8A}"/>
              </a:ext>
            </a:extLst>
          </p:cNvPr>
          <p:cNvPicPr>
            <a:picLocks noChangeAspect="1"/>
          </p:cNvPicPr>
          <p:nvPr/>
        </p:nvPicPr>
        <p:blipFill>
          <a:blip r:embed="rId2"/>
          <a:stretch>
            <a:fillRect/>
          </a:stretch>
        </p:blipFill>
        <p:spPr>
          <a:xfrm>
            <a:off x="1974811" y="1276214"/>
            <a:ext cx="8239263" cy="548158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2" name="Picture 1">
            <a:extLst>
              <a:ext uri="{FF2B5EF4-FFF2-40B4-BE49-F238E27FC236}">
                <a16:creationId xmlns:a16="http://schemas.microsoft.com/office/drawing/2014/main" id="{4DA979A7-F2F5-4D0B-ACD7-A85E58FB7C26}"/>
              </a:ext>
            </a:extLst>
          </p:cNvPr>
          <p:cNvPicPr>
            <a:picLocks noChangeAspect="1"/>
          </p:cNvPicPr>
          <p:nvPr/>
        </p:nvPicPr>
        <p:blipFill>
          <a:blip r:embed="rId2"/>
          <a:stretch>
            <a:fillRect/>
          </a:stretch>
        </p:blipFill>
        <p:spPr>
          <a:xfrm>
            <a:off x="1434840" y="961927"/>
            <a:ext cx="8696447" cy="5741306"/>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BCB8E648-7622-4522-B87C-86EE9863C7A1}"/>
              </a:ext>
            </a:extLst>
          </p:cNvPr>
          <p:cNvPicPr>
            <a:picLocks noChangeAspect="1"/>
          </p:cNvPicPr>
          <p:nvPr/>
        </p:nvPicPr>
        <p:blipFill>
          <a:blip r:embed="rId2"/>
          <a:stretch>
            <a:fillRect/>
          </a:stretch>
        </p:blipFill>
        <p:spPr>
          <a:xfrm>
            <a:off x="1684716" y="1278718"/>
            <a:ext cx="8822568" cy="5356698"/>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Redis 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Microsoft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45014" y="324541"/>
            <a:ext cx="11655840" cy="899665"/>
          </a:xfrm>
          <a:effectLst>
            <a:glow rad="139700">
              <a:schemeClr val="accent4">
                <a:satMod val="175000"/>
                <a:alpha val="40000"/>
              </a:schemeClr>
            </a:glow>
          </a:effectLst>
        </p:spPr>
        <p:txBody>
          <a:bodyPr/>
          <a:lstStyle/>
          <a:p>
            <a:r>
              <a:rPr lang="en-US" sz="3530" dirty="0">
                <a:solidFill>
                  <a:schemeClr val="accent4"/>
                </a:solidFill>
                <a:latin typeface="Segoe UI Semibold" panose="020B0702040204020203" pitchFamily="34" charset="0"/>
                <a:cs typeface="Segoe UI Semibold" panose="020B0702040204020203" pitchFamily="34" charset="0"/>
              </a:rPr>
              <a:t>The Microsoft AI platform: Azure &amp; AI</a:t>
            </a: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174247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032137"/>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16A1FDEB-767D-4EA9-8B3A-D5F68E93B817}"/>
              </a:ext>
            </a:extLst>
          </p:cNvPr>
          <p:cNvSpPr/>
          <p:nvPr/>
        </p:nvSpPr>
        <p:spPr bwMode="auto">
          <a:xfrm>
            <a:off x="12288276" y="0"/>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High level intro</a:t>
            </a:r>
          </a:p>
        </p:txBody>
      </p:sp>
    </p:spTree>
    <p:extLst>
      <p:ext uri="{BB962C8B-B14F-4D97-AF65-F5344CB8AC3E}">
        <p14:creationId xmlns:p14="http://schemas.microsoft.com/office/powerpoint/2010/main" val="572361262"/>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1715" y="2191624"/>
            <a:ext cx="7614106" cy="1029926"/>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137958"/>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183863"/>
            <a:ext cx="3357630" cy="3419098"/>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71316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3985241"/>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657" y="3234476"/>
            <a:ext cx="893470" cy="893470"/>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078" y="4711512"/>
            <a:ext cx="914400" cy="91440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3530" b="0" i="0" u="none" strike="noStrike" kern="1200" cap="none" spc="-100" normalizeH="0" baseline="0" noProof="0" dirty="0">
                <a:ln w="3175">
                  <a:noFill/>
                </a:ln>
                <a:solidFill>
                  <a:schemeClr val="accent4"/>
                </a:solidFill>
                <a:effectLst/>
                <a:uLnTx/>
                <a:uFillTx/>
                <a:latin typeface="Segoe UI Semibold" panose="020B0702040204020203" pitchFamily="34" charset="0"/>
                <a:cs typeface="Segoe UI Semibold" panose="020B0702040204020203"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32" y="-7831"/>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
        <p:nvSpPr>
          <p:cNvPr id="3" name="Rectangle 2">
            <a:extLst>
              <a:ext uri="{FF2B5EF4-FFF2-40B4-BE49-F238E27FC236}">
                <a16:creationId xmlns:a16="http://schemas.microsoft.com/office/drawing/2014/main" id="{EEA6E025-BFD2-43A4-88A5-AB7EFFFA7FAC}"/>
              </a:ext>
            </a:extLst>
          </p:cNvPr>
          <p:cNvSpPr/>
          <p:nvPr/>
        </p:nvSpPr>
        <p:spPr bwMode="auto">
          <a:xfrm>
            <a:off x="446940" y="2552901"/>
            <a:ext cx="2184877" cy="69835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91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26796"/>
            <a:ext cx="1927313" cy="1777087"/>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2347350"/>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6042"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453" y="2877375"/>
            <a:ext cx="1075710" cy="1075710"/>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159" y="2877375"/>
            <a:ext cx="1075710" cy="1075710"/>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2009" y="2877375"/>
            <a:ext cx="1075710" cy="1075710"/>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3569" y="2877375"/>
            <a:ext cx="1075710" cy="1075710"/>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 y="2877375"/>
            <a:ext cx="12191377" cy="8197692"/>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00370"/>
              <a:chOff x="1" y="2877375"/>
              <a:chExt cx="12191377" cy="2000370"/>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00370"/>
                <a:chOff x="269241" y="2877375"/>
                <a:chExt cx="11655840" cy="2000370"/>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509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195502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 Maker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8975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3667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7" name="Picture 6" descr="A close up of a map&#10;&#10;Description automatically generated">
            <a:extLst>
              <a:ext uri="{FF2B5EF4-FFF2-40B4-BE49-F238E27FC236}">
                <a16:creationId xmlns:a16="http://schemas.microsoft.com/office/drawing/2014/main" id="{A0D1A808-2297-4264-8AFE-852039A1A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577" y="392926"/>
            <a:ext cx="8937927" cy="6176230"/>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dirty="0"/>
              <a:t>Azure Cosmos DB</a:t>
            </a:r>
            <a:br>
              <a:rPr lang="en-US" dirty="0"/>
            </a:br>
            <a:r>
              <a:rPr lang="en-AU" sz="1600" cap="none" dirty="0">
                <a:latin typeface="+mj-lt"/>
                <a:hlinkClick r:id="rId4"/>
              </a:rPr>
              <a:t>https://docs.microsoft.com/en-us/azure/cosmos-db/</a:t>
            </a:r>
            <a:br>
              <a:rPr lang="en-US" dirty="0"/>
            </a:br>
            <a:endParaRPr lang="en-US" cap="none" dirty="0"/>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5"/>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72822" y="1166426"/>
            <a:ext cx="668316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Non-Structured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FEE41145-FD4C-474B-A1D2-DE583EE74B20}"/>
              </a:ext>
            </a:extLst>
          </p:cNvPr>
          <p:cNvPicPr>
            <a:picLocks noChangeAspect="1"/>
          </p:cNvPicPr>
          <p:nvPr/>
        </p:nvPicPr>
        <p:blipFill>
          <a:blip r:embed="rId2"/>
          <a:stretch>
            <a:fillRect/>
          </a:stretch>
        </p:blipFill>
        <p:spPr>
          <a:xfrm>
            <a:off x="1947345" y="1273421"/>
            <a:ext cx="8297309" cy="5477799"/>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C32F56E-69AB-43D9-8186-0661B87A9260}"/>
              </a:ext>
            </a:extLst>
          </p:cNvPr>
          <p:cNvPicPr>
            <a:picLocks noChangeAspect="1"/>
          </p:cNvPicPr>
          <p:nvPr/>
        </p:nvPicPr>
        <p:blipFill>
          <a:blip r:embed="rId2"/>
          <a:stretch>
            <a:fillRect/>
          </a:stretch>
        </p:blipFill>
        <p:spPr>
          <a:xfrm>
            <a:off x="1701455" y="1211429"/>
            <a:ext cx="8785976" cy="5334481"/>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2689" y="1348525"/>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br>
              <a:rPr lang="en-AU" dirty="0"/>
            </a:br>
            <a:r>
              <a:rPr lang="en-AU" sz="1600" dirty="0">
                <a:hlinkClick r:id="rId2"/>
              </a:rPr>
              <a:t>https://docs.microsoft.com/en-us/azure/event-hubs/</a:t>
            </a:r>
            <a:endParaRPr lang="en-AU" sz="1600" dirty="0"/>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a:xfrm>
            <a:off x="422689" y="1184736"/>
            <a:ext cx="11339774" cy="271613"/>
          </a:xfrm>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br>
              <a:rPr lang="en-AU" dirty="0"/>
            </a:br>
            <a:r>
              <a:rPr lang="en-AU" sz="1600" dirty="0">
                <a:hlinkClick r:id="rId2"/>
              </a:rPr>
              <a:t>https://docs.microsoft.com/en-us/azure/stream-analytics/</a:t>
            </a:r>
            <a:endParaRPr lang="en-AU" sz="1600" dirty="0"/>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Stream</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34A5C9A8-985C-4A09-BA9B-0FEC14B8282C}"/>
              </a:ext>
            </a:extLst>
          </p:cNvPr>
          <p:cNvPicPr>
            <a:picLocks noChangeAspect="1"/>
          </p:cNvPicPr>
          <p:nvPr/>
        </p:nvPicPr>
        <p:blipFill>
          <a:blip r:embed="rId2"/>
          <a:stretch>
            <a:fillRect/>
          </a:stretch>
        </p:blipFill>
        <p:spPr>
          <a:xfrm>
            <a:off x="1956021" y="1211429"/>
            <a:ext cx="8276844" cy="546428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870E5034-EF38-4753-BF8F-0552827B806F}"/>
              </a:ext>
            </a:extLst>
          </p:cNvPr>
          <p:cNvPicPr>
            <a:picLocks noChangeAspect="1"/>
          </p:cNvPicPr>
          <p:nvPr/>
        </p:nvPicPr>
        <p:blipFill>
          <a:blip r:embed="rId2"/>
          <a:stretch>
            <a:fillRect/>
          </a:stretch>
        </p:blipFill>
        <p:spPr>
          <a:xfrm>
            <a:off x="1695297" y="1211429"/>
            <a:ext cx="8798292" cy="5341959"/>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2.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3.xml><?xml version="1.0" encoding="utf-8"?>
<ds:datastoreItem xmlns:ds="http://schemas.openxmlformats.org/officeDocument/2006/customXml" ds:itemID="{C968287B-00F0-4991-A6A2-3D0B74D3B808}">
  <ds:schemaRefs>
    <ds:schemaRef ds:uri="http://purl.org/dc/terms/"/>
    <ds:schemaRef ds:uri="http://schemas.microsoft.com/office/2006/metadata/properties"/>
    <ds:schemaRef ds:uri="230e9df3-be65-4c73-a93b-d1236ebd677e"/>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b3bc04a5-d503-43b1-b98c-a8cf663329d9"/>
    <ds:schemaRef ds:uri="http://purl.org/dc/elements/1.1/"/>
    <ds:schemaRef ds:uri="230E9DF3-BE65-4C73-A93B-D1236EBD677E"/>
    <ds:schemaRef ds:uri="http://schemas.microsoft.com/sharepoint/v3"/>
    <ds:schemaRef ds:uri="http://purl.org/dc/dcmitype/"/>
  </ds:schemaRefs>
</ds:datastoreItem>
</file>

<file path=customXml/itemProps4.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2929533-09AC-4974-A256-0BE2D85F8D8F}">
  <ds:schemaRefs>
    <ds:schemaRef ds:uri="office.server.policy"/>
  </ds:schemaRefs>
</ds:datastoreItem>
</file>

<file path=customXml/itemProps6.xml><?xml version="1.0" encoding="utf-8"?>
<ds:datastoreItem xmlns:ds="http://schemas.openxmlformats.org/officeDocument/2006/customXml" ds:itemID="{562B480C-E0E3-4DFD-8F13-C8A75D83F9F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11018</TotalTime>
  <Words>4501</Words>
  <Application>Microsoft Office PowerPoint</Application>
  <PresentationFormat>Widescreen</PresentationFormat>
  <Paragraphs>891</Paragraphs>
  <Slides>79</Slides>
  <Notes>44</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79</vt:i4>
      </vt:variant>
    </vt:vector>
  </HeadingPairs>
  <TitlesOfParts>
    <vt:vector size="100" baseType="lpstr">
      <vt:lpstr>Arial</vt:lpstr>
      <vt:lpstr>Calibri</vt:lpstr>
      <vt:lpstr>Calibri Light</vt:lpstr>
      <vt:lpstr>Consolas</vt:lpstr>
      <vt:lpstr>Segoe UI</vt:lpstr>
      <vt:lpstr>Segoe UI Light</vt:lpstr>
      <vt:lpstr>Segoe UI Semibold</vt:lpstr>
      <vt:lpstr>Segoe UI Semibold (Headings)</vt:lpstr>
      <vt:lpstr>Segoe UI Semilight</vt:lpstr>
      <vt:lpstr>Source Sans Pro</vt:lpstr>
      <vt:lpstr>Source Sans Pro Light</vt:lpstr>
      <vt:lpstr>Wingdings</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The Azure data landscape</vt:lpstr>
      <vt:lpstr>Our job, pretty much</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SQL Server and Azure SQL Database</vt:lpstr>
      <vt:lpstr>Modernize on premises with SQL Server 2019 https://docs.microsoft.com/en-us/sql/sql-server/sql-server-technical-documentation</vt:lpstr>
      <vt:lpstr>Azure SQL Database https://docs.microsoft.com/en-us/azure/sql-database/</vt:lpstr>
      <vt:lpstr>Azure Data Factory</vt:lpstr>
      <vt:lpstr>Azure Data Factory https://docs.microsoft.com/en-us/azure/data-factory/</vt:lpstr>
      <vt:lpstr>Azure SQL Data Warehouse</vt:lpstr>
      <vt:lpstr>Azure SQL Data Warehouse https://docs.microsoft.com/en-us/azure/sql-data-warehouse/</vt:lpstr>
      <vt:lpstr>Lab 1: Load data into Azure SQL Data Warehouse using Azure Data Factory Pipelines</vt:lpstr>
      <vt:lpstr>Lab 1</vt:lpstr>
      <vt:lpstr>Lab 1</vt:lpstr>
      <vt:lpstr>Modern Data Platform Concepts Part II</vt:lpstr>
      <vt:lpstr>What is a Data Lake?</vt:lpstr>
      <vt:lpstr>Data Warehouse or Data Lake?</vt:lpstr>
      <vt:lpstr>Data Lake Design Considerations</vt:lpstr>
      <vt:lpstr>Azure Data Lake Storage Gen2</vt:lpstr>
      <vt:lpstr>Azure Data Lake Storage Gen2 https://docs.microsoft.com/en-us/azure/storage/blobs/data-lake-storage-introduction</vt:lpstr>
      <vt:lpstr>Lab 2: Transform Big Data using Azure Data Factory and Azure SQL Data Warehouse</vt:lpstr>
      <vt:lpstr>Lab 2</vt:lpstr>
      <vt:lpstr>Lab 2</vt:lpstr>
      <vt:lpstr>Advanced Analytics</vt:lpstr>
      <vt:lpstr>Advanced analytics</vt:lpstr>
      <vt:lpstr>Modern Data Platform Concepts Part III</vt:lpstr>
      <vt:lpstr>Hadoop and Spark in Azure</vt:lpstr>
      <vt:lpstr>Apache Spark Value Proposition</vt:lpstr>
      <vt:lpstr>Azure Databricks</vt:lpstr>
      <vt:lpstr>Azure Databricks https://docs.microsoft.com/en-us/azure/azure-databricks/</vt:lpstr>
      <vt:lpstr>Azure Databricks</vt:lpstr>
      <vt:lpstr>Lab 3: Explore Big Data with Azure Databricks</vt:lpstr>
      <vt:lpstr>Lab 3</vt:lpstr>
      <vt:lpstr>Lab 3</vt:lpstr>
      <vt:lpstr>Modern Data Platform Concepts Part IV</vt:lpstr>
      <vt:lpstr>Artificial Intelligence</vt:lpstr>
      <vt:lpstr>What’s No-SQL?</vt:lpstr>
      <vt:lpstr>Microsoft AI</vt:lpstr>
      <vt:lpstr>The Microsoft AI platform: Azure &amp; AI</vt:lpstr>
      <vt:lpstr>PowerPoint Presentation</vt:lpstr>
      <vt:lpstr>PowerPoint Presentation</vt:lpstr>
      <vt:lpstr>PowerPoint Presentation</vt:lpstr>
      <vt:lpstr>PowerPoint Presentation</vt:lpstr>
      <vt:lpstr>Cosmos DB</vt:lpstr>
      <vt:lpstr>Azure Cosmos DB https://docs.microsoft.com/en-us/azure/cosmos-db/ </vt:lpstr>
      <vt:lpstr>Lab 4: Add AI to your Big Data Pipeline with Cognitive Services</vt:lpstr>
      <vt:lpstr>Lab 4</vt:lpstr>
      <vt:lpstr>Lab 4</vt:lpstr>
      <vt:lpstr>Real-time Analytics</vt:lpstr>
      <vt:lpstr>Real-time analytics</vt:lpstr>
      <vt:lpstr>Modern Data Platform Concepts Part V</vt:lpstr>
      <vt:lpstr>Unlocking Real-time Insights</vt:lpstr>
      <vt:lpstr>Streaming Use Cases</vt:lpstr>
      <vt:lpstr>Lambda (λ) Architecture</vt:lpstr>
      <vt:lpstr>Event Hubs</vt:lpstr>
      <vt:lpstr>Event Hubs https://docs.microsoft.com/en-us/azure/event-hubs/</vt:lpstr>
      <vt:lpstr>Stream Analytics</vt:lpstr>
      <vt:lpstr>Stream Analytics https://docs.microsoft.com/en-us/azure/stream-analytics/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Fabio Braga</cp:lastModifiedBy>
  <cp:revision>74</cp:revision>
  <dcterms:created xsi:type="dcterms:W3CDTF">2018-06-29T19:42:31Z</dcterms:created>
  <dcterms:modified xsi:type="dcterms:W3CDTF">2019-08-16T01:51:19Z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